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
  </p:notesMasterIdLst>
  <p:handoutMasterIdLst>
    <p:handoutMasterId r:id="rId17"/>
  </p:handoutMasterIdLst>
  <p:sldIdLst>
    <p:sldId id="444" r:id="rId5"/>
    <p:sldId id="449" r:id="rId6"/>
    <p:sldId id="455" r:id="rId7"/>
    <p:sldId id="450" r:id="rId8"/>
    <p:sldId id="454" r:id="rId9"/>
    <p:sldId id="457" r:id="rId10"/>
    <p:sldId id="458" r:id="rId11"/>
    <p:sldId id="456" r:id="rId12"/>
    <p:sldId id="443" r:id="rId13"/>
    <p:sldId id="448" r:id="rId14"/>
    <p:sldId id="440" r:id="rId15"/>
  </p:sldIdLst>
  <p:sldSz cx="9144000" cy="5143500" type="screen16x9"/>
  <p:notesSz cx="7077075" cy="9363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839" autoAdjust="0"/>
  </p:normalViewPr>
  <p:slideViewPr>
    <p:cSldViewPr snapToGrid="0">
      <p:cViewPr varScale="1">
        <p:scale>
          <a:sx n="109" d="100"/>
          <a:sy n="109" d="100"/>
        </p:scale>
        <p:origin x="1674" y="10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F72562-099B-4C59-AFB9-910B515AFD10}"/>
              </a:ext>
            </a:extLst>
          </p:cNvPr>
          <p:cNvSpPr>
            <a:spLocks noGrp="1"/>
          </p:cNvSpPr>
          <p:nvPr>
            <p:ph type="hdr" sz="quarter"/>
          </p:nvPr>
        </p:nvSpPr>
        <p:spPr>
          <a:xfrm>
            <a:off x="0" y="0"/>
            <a:ext cx="3067050" cy="468313"/>
          </a:xfrm>
          <a:prstGeom prst="rect">
            <a:avLst/>
          </a:prstGeom>
        </p:spPr>
        <p:txBody>
          <a:bodyPr vert="horz" lIns="92528" tIns="46264" rIns="92528" bIns="46264" rtlCol="0"/>
          <a:lstStyle>
            <a:lvl1pPr algn="l" eaLnBrk="1" hangingPunct="1">
              <a:defRPr sz="1200">
                <a:latin typeface="Arial"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B848CADD-74FA-44E9-9D8B-66B78CFB3C98}"/>
              </a:ext>
            </a:extLst>
          </p:cNvPr>
          <p:cNvSpPr>
            <a:spLocks noGrp="1"/>
          </p:cNvSpPr>
          <p:nvPr>
            <p:ph type="dt" sz="quarter" idx="1"/>
          </p:nvPr>
        </p:nvSpPr>
        <p:spPr>
          <a:xfrm>
            <a:off x="4008438" y="0"/>
            <a:ext cx="3067050" cy="468313"/>
          </a:xfrm>
          <a:prstGeom prst="rect">
            <a:avLst/>
          </a:prstGeom>
        </p:spPr>
        <p:txBody>
          <a:bodyPr vert="horz" wrap="square" lIns="92528" tIns="46264" rIns="92528" bIns="46264" numCol="1" anchor="t" anchorCtr="0" compatLnSpc="1">
            <a:prstTxWarp prst="textNoShape">
              <a:avLst/>
            </a:prstTxWarp>
          </a:bodyPr>
          <a:lstStyle>
            <a:lvl1pPr algn="r" eaLnBrk="1" hangingPunct="1">
              <a:defRPr sz="1200"/>
            </a:lvl1pPr>
          </a:lstStyle>
          <a:p>
            <a:pPr>
              <a:defRPr/>
            </a:pPr>
            <a:fld id="{490C52CC-A672-402B-8E49-71414FCD2DDC}" type="datetimeFigureOut">
              <a:rPr lang="en-US" altLang="en-US"/>
              <a:pPr>
                <a:defRPr/>
              </a:pPr>
              <a:t>12/7/2022</a:t>
            </a:fld>
            <a:endParaRPr lang="en-US" altLang="en-US"/>
          </a:p>
        </p:txBody>
      </p:sp>
      <p:sp>
        <p:nvSpPr>
          <p:cNvPr id="4" name="Footer Placeholder 3">
            <a:extLst>
              <a:ext uri="{FF2B5EF4-FFF2-40B4-BE49-F238E27FC236}">
                <a16:creationId xmlns:a16="http://schemas.microsoft.com/office/drawing/2014/main" id="{C3ADF115-E588-4E29-BE1A-B4DE94D348DB}"/>
              </a:ext>
            </a:extLst>
          </p:cNvPr>
          <p:cNvSpPr>
            <a:spLocks noGrp="1"/>
          </p:cNvSpPr>
          <p:nvPr>
            <p:ph type="ftr" sz="quarter" idx="2"/>
          </p:nvPr>
        </p:nvSpPr>
        <p:spPr>
          <a:xfrm>
            <a:off x="0" y="8893175"/>
            <a:ext cx="3067050" cy="468313"/>
          </a:xfrm>
          <a:prstGeom prst="rect">
            <a:avLst/>
          </a:prstGeom>
        </p:spPr>
        <p:txBody>
          <a:bodyPr vert="horz" lIns="92528" tIns="46264" rIns="92528" bIns="46264" rtlCol="0" anchor="b"/>
          <a:lstStyle>
            <a:lvl1pPr algn="l" eaLnBrk="1" hangingPunct="1">
              <a:defRPr sz="1200">
                <a:latin typeface="Arial" charset="0"/>
                <a:ea typeface="+mn-ea"/>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170901DB-94BF-458D-AE47-0693DE254271}"/>
              </a:ext>
            </a:extLst>
          </p:cNvPr>
          <p:cNvSpPr>
            <a:spLocks noGrp="1"/>
          </p:cNvSpPr>
          <p:nvPr>
            <p:ph type="sldNum" sz="quarter" idx="3"/>
          </p:nvPr>
        </p:nvSpPr>
        <p:spPr>
          <a:xfrm>
            <a:off x="4008438" y="8893175"/>
            <a:ext cx="3067050" cy="468313"/>
          </a:xfrm>
          <a:prstGeom prst="rect">
            <a:avLst/>
          </a:prstGeom>
        </p:spPr>
        <p:txBody>
          <a:bodyPr vert="horz" wrap="square" lIns="92528" tIns="46264" rIns="92528" bIns="46264" numCol="1" anchor="b" anchorCtr="0" compatLnSpc="1">
            <a:prstTxWarp prst="textNoShape">
              <a:avLst/>
            </a:prstTxWarp>
          </a:bodyPr>
          <a:lstStyle>
            <a:lvl1pPr algn="r" eaLnBrk="1" hangingPunct="1">
              <a:defRPr sz="1200"/>
            </a:lvl1pPr>
          </a:lstStyle>
          <a:p>
            <a:pPr>
              <a:defRPr/>
            </a:pPr>
            <a:fld id="{49523DEA-1DD4-4A43-875D-DD09798F510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5D19D3-2026-4616-91AA-E8AC7C670548}"/>
              </a:ext>
            </a:extLst>
          </p:cNvPr>
          <p:cNvSpPr>
            <a:spLocks noGrp="1"/>
          </p:cNvSpPr>
          <p:nvPr>
            <p:ph type="hdr" sz="quarter"/>
          </p:nvPr>
        </p:nvSpPr>
        <p:spPr>
          <a:xfrm>
            <a:off x="0" y="0"/>
            <a:ext cx="3067050" cy="468313"/>
          </a:xfrm>
          <a:prstGeom prst="rect">
            <a:avLst/>
          </a:prstGeom>
        </p:spPr>
        <p:txBody>
          <a:bodyPr vert="horz" lIns="92528" tIns="46264" rIns="92528" bIns="46264" rtlCol="0"/>
          <a:lstStyle>
            <a:lvl1pPr algn="l" eaLnBrk="1" hangingPunct="1">
              <a:defRPr sz="1200">
                <a:latin typeface="Arial"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E29F2749-0FD5-4C42-9173-57177B6D40D2}"/>
              </a:ext>
            </a:extLst>
          </p:cNvPr>
          <p:cNvSpPr>
            <a:spLocks noGrp="1"/>
          </p:cNvSpPr>
          <p:nvPr>
            <p:ph type="dt" idx="1"/>
          </p:nvPr>
        </p:nvSpPr>
        <p:spPr>
          <a:xfrm>
            <a:off x="4008438" y="0"/>
            <a:ext cx="3067050" cy="468313"/>
          </a:xfrm>
          <a:prstGeom prst="rect">
            <a:avLst/>
          </a:prstGeom>
        </p:spPr>
        <p:txBody>
          <a:bodyPr vert="horz" wrap="square" lIns="92528" tIns="46264" rIns="92528" bIns="46264" numCol="1" anchor="t" anchorCtr="0" compatLnSpc="1">
            <a:prstTxWarp prst="textNoShape">
              <a:avLst/>
            </a:prstTxWarp>
          </a:bodyPr>
          <a:lstStyle>
            <a:lvl1pPr algn="r" eaLnBrk="1" hangingPunct="1">
              <a:defRPr sz="1200"/>
            </a:lvl1pPr>
          </a:lstStyle>
          <a:p>
            <a:pPr>
              <a:defRPr/>
            </a:pPr>
            <a:fld id="{3DCF4800-13D7-45C0-80AA-134E508FE535}" type="datetimeFigureOut">
              <a:rPr lang="en-US" altLang="en-US"/>
              <a:pPr>
                <a:defRPr/>
              </a:pPr>
              <a:t>12/7/2022</a:t>
            </a:fld>
            <a:endParaRPr lang="en-US" altLang="en-US"/>
          </a:p>
        </p:txBody>
      </p:sp>
      <p:sp>
        <p:nvSpPr>
          <p:cNvPr id="4" name="Slide Image Placeholder 3">
            <a:extLst>
              <a:ext uri="{FF2B5EF4-FFF2-40B4-BE49-F238E27FC236}">
                <a16:creationId xmlns:a16="http://schemas.microsoft.com/office/drawing/2014/main" id="{65A6289D-9722-4242-87CD-6066DE751786}"/>
              </a:ext>
            </a:extLst>
          </p:cNvPr>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2528" tIns="46264" rIns="92528" bIns="46264" rtlCol="0" anchor="ctr"/>
          <a:lstStyle/>
          <a:p>
            <a:pPr lvl="0"/>
            <a:endParaRPr lang="en-US" noProof="0"/>
          </a:p>
        </p:txBody>
      </p:sp>
      <p:sp>
        <p:nvSpPr>
          <p:cNvPr id="5" name="Notes Placeholder 4">
            <a:extLst>
              <a:ext uri="{FF2B5EF4-FFF2-40B4-BE49-F238E27FC236}">
                <a16:creationId xmlns:a16="http://schemas.microsoft.com/office/drawing/2014/main" id="{258622D7-890B-4C7E-BAF2-9D2D66299111}"/>
              </a:ext>
            </a:extLst>
          </p:cNvPr>
          <p:cNvSpPr>
            <a:spLocks noGrp="1"/>
          </p:cNvSpPr>
          <p:nvPr>
            <p:ph type="body" sz="quarter" idx="3"/>
          </p:nvPr>
        </p:nvSpPr>
        <p:spPr>
          <a:xfrm>
            <a:off x="708025" y="4448175"/>
            <a:ext cx="5661025" cy="4213225"/>
          </a:xfrm>
          <a:prstGeom prst="rect">
            <a:avLst/>
          </a:prstGeom>
        </p:spPr>
        <p:txBody>
          <a:bodyPr vert="horz" lIns="92528" tIns="46264" rIns="92528" bIns="462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93FE05C-84CD-4D06-9479-1FE62665C289}"/>
              </a:ext>
            </a:extLst>
          </p:cNvPr>
          <p:cNvSpPr>
            <a:spLocks noGrp="1"/>
          </p:cNvSpPr>
          <p:nvPr>
            <p:ph type="ftr" sz="quarter" idx="4"/>
          </p:nvPr>
        </p:nvSpPr>
        <p:spPr>
          <a:xfrm>
            <a:off x="0" y="8893175"/>
            <a:ext cx="3067050" cy="468313"/>
          </a:xfrm>
          <a:prstGeom prst="rect">
            <a:avLst/>
          </a:prstGeom>
        </p:spPr>
        <p:txBody>
          <a:bodyPr vert="horz" lIns="92528" tIns="46264" rIns="92528" bIns="46264" rtlCol="0" anchor="b"/>
          <a:lstStyle>
            <a:lvl1pPr algn="l" eaLnBrk="1" hangingPunct="1">
              <a:defRPr sz="1200">
                <a:latin typeface="Arial" charset="0"/>
                <a:ea typeface="+mn-ea"/>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0AF444A-086A-4C43-9DC8-A118D2DF7653}"/>
              </a:ext>
            </a:extLst>
          </p:cNvPr>
          <p:cNvSpPr>
            <a:spLocks noGrp="1"/>
          </p:cNvSpPr>
          <p:nvPr>
            <p:ph type="sldNum" sz="quarter" idx="5"/>
          </p:nvPr>
        </p:nvSpPr>
        <p:spPr>
          <a:xfrm>
            <a:off x="4008438" y="8893175"/>
            <a:ext cx="3067050" cy="468313"/>
          </a:xfrm>
          <a:prstGeom prst="rect">
            <a:avLst/>
          </a:prstGeom>
        </p:spPr>
        <p:txBody>
          <a:bodyPr vert="horz" wrap="square" lIns="92528" tIns="46264" rIns="92528" bIns="46264" numCol="1" anchor="b" anchorCtr="0" compatLnSpc="1">
            <a:prstTxWarp prst="textNoShape">
              <a:avLst/>
            </a:prstTxWarp>
          </a:bodyPr>
          <a:lstStyle>
            <a:lvl1pPr algn="r" eaLnBrk="1" hangingPunct="1">
              <a:defRPr sz="1200"/>
            </a:lvl1pPr>
          </a:lstStyle>
          <a:p>
            <a:pPr>
              <a:defRPr/>
            </a:pPr>
            <a:fld id="{CF403E8B-B4DA-4F51-9B35-F23D16D30FC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hared.outlook.inky.com/link?domain=www.ncbi.nlm.nih.gov&amp;t=h.eJxljEsKwyAUAK9SXBcfrybmsyp0XegV9GkSidFgTLMovXvjuruBYebD9uRZf2FTzuvWAxzHwQNpx4NfeHATH-Mb1oVApezI2w1ezwdWVXMTCOx6YXOpieIIXum4B2VsupMNOSnvguIxjSCwqys0Bo1SmqqhbrEh0agBqdU1doBSdi3KFgVvZLnacp3nPdP0tyvenD7s3p_oTsTvDz5bPcI.MEUCIQDkOZzXOSR3-U_j6KxhR7quMis-8j3LFPqF9eqEVCo9tgIgBY5BotnJLHYb5U-ZzMeNWb_5FYpwQ24fwXUwK5B2Mb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 comparison of the men’s and women’s driving life expectancies with total life expectancies found that subsequent to driving cessation, men will have about 6 years of dependency on alternative sources of transportation, compared with about 10 years of dependency for women. - </a:t>
            </a:r>
            <a:r>
              <a:rPr lang="en-US" sz="12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hlinkClick r:id="rId3"/>
              </a:rPr>
              <a:t>https://www.ncbi.nlm.nih.gov/pmc/articles/PMC1447231/</a:t>
            </a:r>
            <a:r>
              <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CF403E8B-B4DA-4F51-9B35-F23D16D30FCA}" type="slidenum">
              <a:rPr lang="en-US" altLang="en-US" smtClean="0"/>
              <a:pPr>
                <a:defRPr/>
              </a:pPr>
              <a:t>2</a:t>
            </a:fld>
            <a:endParaRPr lang="en-US" altLang="en-US"/>
          </a:p>
        </p:txBody>
      </p:sp>
    </p:spTree>
    <p:extLst>
      <p:ext uri="{BB962C8B-B14F-4D97-AF65-F5344CB8AC3E}">
        <p14:creationId xmlns:p14="http://schemas.microsoft.com/office/powerpoint/2010/main" val="940866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 a 2018 national survey of older adults, people with disabilities and caregivers conducted by the NADTC, the survey reported that most of the respondents turned to family, friends or neighbors for information about transportation services available in the community.”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CF403E8B-B4DA-4F51-9B35-F23D16D30FCA}" type="slidenum">
              <a:rPr lang="en-US" altLang="en-US" smtClean="0"/>
              <a:pPr>
                <a:defRPr/>
              </a:pPr>
              <a:t>3</a:t>
            </a:fld>
            <a:endParaRPr lang="en-US" altLang="en-US"/>
          </a:p>
        </p:txBody>
      </p:sp>
    </p:spTree>
    <p:extLst>
      <p:ext uri="{BB962C8B-B14F-4D97-AF65-F5344CB8AC3E}">
        <p14:creationId xmlns:p14="http://schemas.microsoft.com/office/powerpoint/2010/main" val="3559664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Transportation Guide is a resource designed to aid both individuals and community service agencies, and is available in both hard copy and electronic version. The Guide provides definitions of the different types of transportation services, and lists contact information for the corresponding services agencies across the nine-county Centralina region as well as Lancaster and York Counties in South Carolina.  In addition to helpful tips and considerations when using transportation services, the Guide also explains services such as Lyft and Uber and how to use them.  </a:t>
            </a:r>
            <a:endParaRPr lang="en-US" dirty="0"/>
          </a:p>
        </p:txBody>
      </p:sp>
      <p:sp>
        <p:nvSpPr>
          <p:cNvPr id="4" name="Slide Number Placeholder 3"/>
          <p:cNvSpPr>
            <a:spLocks noGrp="1"/>
          </p:cNvSpPr>
          <p:nvPr>
            <p:ph type="sldNum" sz="quarter" idx="5"/>
          </p:nvPr>
        </p:nvSpPr>
        <p:spPr/>
        <p:txBody>
          <a:bodyPr/>
          <a:lstStyle/>
          <a:p>
            <a:pPr>
              <a:defRPr/>
            </a:pPr>
            <a:fld id="{CF403E8B-B4DA-4F51-9B35-F23D16D30FCA}" type="slidenum">
              <a:rPr lang="en-US" altLang="en-US" smtClean="0"/>
              <a:pPr>
                <a:defRPr/>
              </a:pPr>
              <a:t>4</a:t>
            </a:fld>
            <a:endParaRPr lang="en-US" altLang="en-US"/>
          </a:p>
        </p:txBody>
      </p:sp>
    </p:spTree>
    <p:extLst>
      <p:ext uri="{BB962C8B-B14F-4D97-AF65-F5344CB8AC3E}">
        <p14:creationId xmlns:p14="http://schemas.microsoft.com/office/powerpoint/2010/main" val="4258470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guide features a useful insert, the Transportation Needs Checklist, created to</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help the user clarify his/her personalized transportation needs. This checklist encourages individuals to review their existing transportation support network and explore what alternatives might be available should the need arise.  </a:t>
            </a:r>
          </a:p>
          <a:p>
            <a:endParaRPr lang="en-US" dirty="0"/>
          </a:p>
        </p:txBody>
      </p:sp>
      <p:sp>
        <p:nvSpPr>
          <p:cNvPr id="4" name="Slide Number Placeholder 3"/>
          <p:cNvSpPr>
            <a:spLocks noGrp="1"/>
          </p:cNvSpPr>
          <p:nvPr>
            <p:ph type="sldNum" sz="quarter" idx="5"/>
          </p:nvPr>
        </p:nvSpPr>
        <p:spPr/>
        <p:txBody>
          <a:bodyPr/>
          <a:lstStyle/>
          <a:p>
            <a:pPr>
              <a:defRPr/>
            </a:pPr>
            <a:fld id="{CF403E8B-B4DA-4F51-9B35-F23D16D30FCA}" type="slidenum">
              <a:rPr lang="en-US" altLang="en-US" smtClean="0"/>
              <a:pPr>
                <a:defRPr/>
              </a:pPr>
              <a:t>5</a:t>
            </a:fld>
            <a:endParaRPr lang="en-US" altLang="en-US"/>
          </a:p>
        </p:txBody>
      </p:sp>
    </p:spTree>
    <p:extLst>
      <p:ext uri="{BB962C8B-B14F-4D97-AF65-F5344CB8AC3E}">
        <p14:creationId xmlns:p14="http://schemas.microsoft.com/office/powerpoint/2010/main" val="1002527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determine where you need to go, use this page to list the transportation options in your area, and to list the names and numbers of those in your own support network. </a:t>
            </a:r>
          </a:p>
        </p:txBody>
      </p:sp>
      <p:sp>
        <p:nvSpPr>
          <p:cNvPr id="4" name="Slide Number Placeholder 3"/>
          <p:cNvSpPr>
            <a:spLocks noGrp="1"/>
          </p:cNvSpPr>
          <p:nvPr>
            <p:ph type="sldNum" sz="quarter" idx="5"/>
          </p:nvPr>
        </p:nvSpPr>
        <p:spPr/>
        <p:txBody>
          <a:bodyPr/>
          <a:lstStyle/>
          <a:p>
            <a:pPr>
              <a:defRPr/>
            </a:pPr>
            <a:fld id="{CF403E8B-B4DA-4F51-9B35-F23D16D30FCA}" type="slidenum">
              <a:rPr lang="en-US" altLang="en-US" smtClean="0"/>
              <a:pPr>
                <a:defRPr/>
              </a:pPr>
              <a:t>6</a:t>
            </a:fld>
            <a:endParaRPr lang="en-US" altLang="en-US"/>
          </a:p>
        </p:txBody>
      </p:sp>
    </p:spTree>
    <p:extLst>
      <p:ext uri="{BB962C8B-B14F-4D97-AF65-F5344CB8AC3E}">
        <p14:creationId xmlns:p14="http://schemas.microsoft.com/office/powerpoint/2010/main" val="1533773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r>
              <a:rPr lang="en-US" dirty="0"/>
              <a:t>On pages 8-9, the Guide also features a section called “Key Considerations” which helps the rider consider various important questions as they plan a trip. Users are encouraged to think about any special accommodations and ask providers questions to evaluate their choices. </a:t>
            </a:r>
          </a:p>
        </p:txBody>
      </p:sp>
      <p:sp>
        <p:nvSpPr>
          <p:cNvPr id="4" name="Slide Number Placeholder 3"/>
          <p:cNvSpPr>
            <a:spLocks noGrp="1"/>
          </p:cNvSpPr>
          <p:nvPr>
            <p:ph type="sldNum" sz="quarter" idx="5"/>
          </p:nvPr>
        </p:nvSpPr>
        <p:spPr/>
        <p:txBody>
          <a:bodyPr/>
          <a:lstStyle/>
          <a:p>
            <a:pPr>
              <a:defRPr/>
            </a:pPr>
            <a:fld id="{CF403E8B-B4DA-4F51-9B35-F23D16D30FCA}" type="slidenum">
              <a:rPr lang="en-US" altLang="en-US" smtClean="0"/>
              <a:pPr>
                <a:defRPr/>
              </a:pPr>
              <a:t>7</a:t>
            </a:fld>
            <a:endParaRPr lang="en-US" altLang="en-US"/>
          </a:p>
        </p:txBody>
      </p:sp>
    </p:spTree>
    <p:extLst>
      <p:ext uri="{BB962C8B-B14F-4D97-AF65-F5344CB8AC3E}">
        <p14:creationId xmlns:p14="http://schemas.microsoft.com/office/powerpoint/2010/main" val="471482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Centralina AAA has created an online resource toolkit that that offers something for everyone including service agency staff, older individuals who drive, and those who need transportation services.   We’ve included a bit of transportation fun as well!</a:t>
            </a:r>
            <a:endParaRPr lang="en-US" dirty="0"/>
          </a:p>
        </p:txBody>
      </p:sp>
      <p:sp>
        <p:nvSpPr>
          <p:cNvPr id="4" name="Slide Number Placeholder 3"/>
          <p:cNvSpPr>
            <a:spLocks noGrp="1"/>
          </p:cNvSpPr>
          <p:nvPr>
            <p:ph type="sldNum" sz="quarter" idx="5"/>
          </p:nvPr>
        </p:nvSpPr>
        <p:spPr/>
        <p:txBody>
          <a:bodyPr/>
          <a:lstStyle/>
          <a:p>
            <a:pPr>
              <a:defRPr/>
            </a:pPr>
            <a:fld id="{CF403E8B-B4DA-4F51-9B35-F23D16D30FCA}" type="slidenum">
              <a:rPr lang="en-US" altLang="en-US" smtClean="0"/>
              <a:pPr>
                <a:defRPr/>
              </a:pPr>
              <a:t>8</a:t>
            </a:fld>
            <a:endParaRPr lang="en-US" altLang="en-US"/>
          </a:p>
        </p:txBody>
      </p:sp>
    </p:spTree>
    <p:extLst>
      <p:ext uri="{BB962C8B-B14F-4D97-AF65-F5344CB8AC3E}">
        <p14:creationId xmlns:p14="http://schemas.microsoft.com/office/powerpoint/2010/main" val="40732747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775A1-C80F-44EB-82F6-A9B39D725E16}"/>
              </a:ext>
            </a:extLst>
          </p:cNvPr>
          <p:cNvSpPr/>
          <p:nvPr userDrawn="1"/>
        </p:nvSpPr>
        <p:spPr>
          <a:xfrm>
            <a:off x="0" y="0"/>
            <a:ext cx="9144000" cy="5151438"/>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1B973585-7EAA-4AA4-ACB9-8CBEFFEEFCB1}"/>
              </a:ext>
            </a:extLst>
          </p:cNvPr>
          <p:cNvSpPr/>
          <p:nvPr userDrawn="1"/>
        </p:nvSpPr>
        <p:spPr>
          <a:xfrm>
            <a:off x="3429000" y="0"/>
            <a:ext cx="2286000" cy="81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a:extLst>
              <a:ext uri="{FF2B5EF4-FFF2-40B4-BE49-F238E27FC236}">
                <a16:creationId xmlns:a16="http://schemas.microsoft.com/office/drawing/2014/main" id="{7013CC6C-B3E2-410D-9ABF-CB57A0D16F4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54400" y="57150"/>
            <a:ext cx="22606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1219200" y="2558058"/>
            <a:ext cx="6934200" cy="857250"/>
          </a:xfrm>
          <a:prstGeom prst="rect">
            <a:avLst/>
          </a:prstGeom>
        </p:spPr>
        <p:txBody>
          <a:bodyPr/>
          <a:lstStyle>
            <a:lvl1pPr>
              <a:defRPr sz="4000" b="1" i="0">
                <a:solidFill>
                  <a:schemeClr val="bg1"/>
                </a:solidFill>
                <a:latin typeface="Montserrat" pitchFamily="2" charset="77"/>
                <a:cs typeface="Arial" panose="020B0604020202020204" pitchFamily="34" charset="0"/>
              </a:defRPr>
            </a:lvl1pPr>
          </a:lstStyle>
          <a:p>
            <a:r>
              <a:rPr lang="en-US"/>
              <a:t>Click to edit Master title style</a:t>
            </a:r>
          </a:p>
        </p:txBody>
      </p:sp>
      <p:sp>
        <p:nvSpPr>
          <p:cNvPr id="15" name="Text Placeholder 14"/>
          <p:cNvSpPr>
            <a:spLocks noGrp="1"/>
          </p:cNvSpPr>
          <p:nvPr>
            <p:ph type="body" sz="quarter" idx="10"/>
          </p:nvPr>
        </p:nvSpPr>
        <p:spPr>
          <a:xfrm>
            <a:off x="1219200" y="3600450"/>
            <a:ext cx="6934200" cy="400050"/>
          </a:xfrm>
        </p:spPr>
        <p:txBody>
          <a:bodyPr/>
          <a:lstStyle>
            <a:lvl1pPr marL="0" indent="0" algn="ctr">
              <a:buNone/>
              <a:defRPr sz="1800">
                <a:solidFill>
                  <a:schemeClr val="tx2"/>
                </a:solidFill>
                <a:latin typeface="Kalam" panose="02000000000000000000" pitchFamily="2" charset="77"/>
                <a:cs typeface="Kalam" panose="02000000000000000000" pitchFamily="2" charset="77"/>
              </a:defRPr>
            </a:lvl1pPr>
          </a:lstStyle>
          <a:p>
            <a:pPr lvl="0"/>
            <a:endParaRPr lang="en-US"/>
          </a:p>
        </p:txBody>
      </p:sp>
    </p:spTree>
    <p:extLst>
      <p:ext uri="{BB962C8B-B14F-4D97-AF65-F5344CB8AC3E}">
        <p14:creationId xmlns:p14="http://schemas.microsoft.com/office/powerpoint/2010/main" val="2058650376"/>
      </p:ext>
    </p:extLst>
  </p:cSld>
  <p:clrMapOvr>
    <a:masterClrMapping/>
  </p:clrMapOvr>
  <p:transition advClick="0"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EE714C7-7CA3-4458-93DF-B6412153648D}"/>
              </a:ext>
            </a:extLst>
          </p:cNvPr>
          <p:cNvCxnSpPr/>
          <p:nvPr userDrawn="1"/>
        </p:nvCxnSpPr>
        <p:spPr>
          <a:xfrm>
            <a:off x="1371600" y="3314700"/>
            <a:ext cx="6400800"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ED3DD44C-4E35-4426-8488-FA0C6DAF4000}"/>
              </a:ext>
            </a:extLst>
          </p:cNvPr>
          <p:cNvGrpSpPr>
            <a:grpSpLocks/>
          </p:cNvGrpSpPr>
          <p:nvPr userDrawn="1"/>
        </p:nvGrpSpPr>
        <p:grpSpPr bwMode="auto">
          <a:xfrm>
            <a:off x="0" y="5114925"/>
            <a:ext cx="9144000" cy="57150"/>
            <a:chOff x="0" y="6553200"/>
            <a:chExt cx="9926192" cy="152400"/>
          </a:xfrm>
        </p:grpSpPr>
        <p:sp>
          <p:nvSpPr>
            <p:cNvPr id="6" name="Rectangle 5">
              <a:extLst>
                <a:ext uri="{FF2B5EF4-FFF2-40B4-BE49-F238E27FC236}">
                  <a16:creationId xmlns:a16="http://schemas.microsoft.com/office/drawing/2014/main" id="{F2338B40-572B-4FAD-BE66-D53CF6775191}"/>
                </a:ext>
              </a:extLst>
            </p:cNvPr>
            <p:cNvSpPr/>
            <p:nvPr userDrawn="1"/>
          </p:nvSpPr>
          <p:spPr>
            <a:xfrm>
              <a:off x="0" y="6553200"/>
              <a:ext cx="2481548"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505ADD67-8D73-455C-BBC2-5D5CB51FB1B5}"/>
                </a:ext>
              </a:extLst>
            </p:cNvPr>
            <p:cNvSpPr/>
            <p:nvPr userDrawn="1"/>
          </p:nvSpPr>
          <p:spPr>
            <a:xfrm>
              <a:off x="2481548" y="6553200"/>
              <a:ext cx="2481548"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E5DD844F-7AA4-41A1-A490-6CA8644BB424}"/>
                </a:ext>
              </a:extLst>
            </p:cNvPr>
            <p:cNvSpPr/>
            <p:nvPr userDrawn="1"/>
          </p:nvSpPr>
          <p:spPr>
            <a:xfrm>
              <a:off x="4963096" y="6553200"/>
              <a:ext cx="2481548"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A3750461-E824-4D05-9840-06EEC3365181}"/>
                </a:ext>
              </a:extLst>
            </p:cNvPr>
            <p:cNvSpPr/>
            <p:nvPr userDrawn="1"/>
          </p:nvSpPr>
          <p:spPr>
            <a:xfrm>
              <a:off x="7444644" y="6553200"/>
              <a:ext cx="2481548"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0" name="Picture 9">
            <a:extLst>
              <a:ext uri="{FF2B5EF4-FFF2-40B4-BE49-F238E27FC236}">
                <a16:creationId xmlns:a16="http://schemas.microsoft.com/office/drawing/2014/main" id="{220C765D-46DB-4D0C-9EFA-7C7F062518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16125" y="1471613"/>
            <a:ext cx="510381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457200" y="3657600"/>
            <a:ext cx="8229600" cy="400050"/>
          </a:xfrm>
          <a:prstGeom prst="rect">
            <a:avLst/>
          </a:prstGeom>
        </p:spPr>
        <p:txBody>
          <a:bodyPr/>
          <a:lstStyle>
            <a:lvl1pPr>
              <a:defRPr sz="2000" b="1" i="0">
                <a:solidFill>
                  <a:schemeClr val="tx1"/>
                </a:solidFill>
                <a:latin typeface="Montserrat" pitchFamily="2" charset="77"/>
                <a:cs typeface="Arial" panose="020B0604020202020204" pitchFamily="34" charset="0"/>
              </a:defRPr>
            </a:lvl1pPr>
          </a:lstStyle>
          <a:p>
            <a:r>
              <a:rPr lang="en-US"/>
              <a:t>Click to edit Master title style</a:t>
            </a:r>
          </a:p>
        </p:txBody>
      </p:sp>
      <p:sp>
        <p:nvSpPr>
          <p:cNvPr id="14" name="Text Placeholder 14"/>
          <p:cNvSpPr>
            <a:spLocks noGrp="1"/>
          </p:cNvSpPr>
          <p:nvPr>
            <p:ph type="body" sz="quarter" idx="10"/>
          </p:nvPr>
        </p:nvSpPr>
        <p:spPr>
          <a:xfrm>
            <a:off x="1101271" y="4171951"/>
            <a:ext cx="6934200" cy="400050"/>
          </a:xfrm>
        </p:spPr>
        <p:txBody>
          <a:bodyPr/>
          <a:lstStyle>
            <a:lvl1pPr marL="0" indent="0" algn="ctr">
              <a:buNone/>
              <a:defRPr sz="1800">
                <a:solidFill>
                  <a:schemeClr val="tx1"/>
                </a:solidFill>
                <a:latin typeface="Kalam" panose="02000000000000000000" pitchFamily="2" charset="77"/>
                <a:cs typeface="Kalam" panose="02000000000000000000" pitchFamily="2" charset="77"/>
              </a:defRPr>
            </a:lvl1pPr>
          </a:lstStyle>
          <a:p>
            <a:pPr lvl="0"/>
            <a:endParaRPr lang="en-US"/>
          </a:p>
        </p:txBody>
      </p:sp>
    </p:spTree>
    <p:extLst>
      <p:ext uri="{BB962C8B-B14F-4D97-AF65-F5344CB8AC3E}">
        <p14:creationId xmlns:p14="http://schemas.microsoft.com/office/powerpoint/2010/main" val="1870363953"/>
      </p:ext>
    </p:extLst>
  </p:cSld>
  <p:clrMapOvr>
    <a:masterClrMapping/>
  </p:clrMapOvr>
  <p:transition advClick="0" advTm="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slide_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9A241D-14B1-43AA-B8D9-85C3E63ED9C3}"/>
              </a:ext>
            </a:extLst>
          </p:cNvPr>
          <p:cNvSpPr/>
          <p:nvPr userDrawn="1"/>
        </p:nvSpPr>
        <p:spPr>
          <a:xfrm>
            <a:off x="3638550" y="2084388"/>
            <a:ext cx="1752600" cy="3333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 Placeholder 7"/>
          <p:cNvSpPr>
            <a:spLocks noGrp="1"/>
          </p:cNvSpPr>
          <p:nvPr>
            <p:ph type="body" sz="quarter" idx="10"/>
          </p:nvPr>
        </p:nvSpPr>
        <p:spPr>
          <a:xfrm>
            <a:off x="1752600" y="2286000"/>
            <a:ext cx="5524500" cy="1228725"/>
          </a:xfrm>
        </p:spPr>
        <p:txBody>
          <a:bodyPr/>
          <a:lstStyle>
            <a:lvl1pPr marL="0" indent="0" algn="ctr">
              <a:lnSpc>
                <a:spcPct val="100000"/>
              </a:lnSpc>
              <a:spcBef>
                <a:spcPts val="0"/>
              </a:spcBef>
              <a:buNone/>
              <a:defRPr sz="4400" b="1">
                <a:solidFill>
                  <a:schemeClr val="bg1"/>
                </a:solidFill>
              </a:defRPr>
            </a:lvl1pPr>
            <a:lvl2pPr algn="ctr">
              <a:defRPr/>
            </a:lvl2pPr>
          </a:lstStyle>
          <a:p>
            <a:pPr lvl="0"/>
            <a:r>
              <a:rPr lang="en-US"/>
              <a:t>Edit Master text styles</a:t>
            </a:r>
          </a:p>
        </p:txBody>
      </p:sp>
      <p:sp>
        <p:nvSpPr>
          <p:cNvPr id="4" name="Text Placeholder 7"/>
          <p:cNvSpPr>
            <a:spLocks noGrp="1"/>
          </p:cNvSpPr>
          <p:nvPr>
            <p:ph type="body" sz="quarter" idx="11"/>
          </p:nvPr>
        </p:nvSpPr>
        <p:spPr>
          <a:xfrm>
            <a:off x="2228850" y="1543662"/>
            <a:ext cx="4572000" cy="314325"/>
          </a:xfrm>
        </p:spPr>
        <p:txBody>
          <a:bodyPr/>
          <a:lstStyle>
            <a:lvl1pPr marL="0" indent="0" algn="ctr">
              <a:buNone/>
              <a:defRPr sz="2000" b="1" i="0">
                <a:solidFill>
                  <a:schemeClr val="bg1"/>
                </a:solidFill>
                <a:latin typeface="Kalam" panose="02000000000000000000" pitchFamily="2" charset="77"/>
                <a:cs typeface="Kalam" panose="02000000000000000000" pitchFamily="2" charset="77"/>
              </a:defRPr>
            </a:lvl1pPr>
            <a:lvl2pPr marL="457200" indent="0">
              <a:buNone/>
              <a:defRPr/>
            </a:lvl2pPr>
          </a:lstStyle>
          <a:p>
            <a:pPr lvl="0"/>
            <a:r>
              <a:rPr lang="en-US"/>
              <a:t>Edit Master text styles</a:t>
            </a:r>
          </a:p>
          <a:p>
            <a:pPr lvl="0"/>
            <a:endParaRPr lang="en-US"/>
          </a:p>
        </p:txBody>
      </p:sp>
    </p:spTree>
    <p:extLst>
      <p:ext uri="{BB962C8B-B14F-4D97-AF65-F5344CB8AC3E}">
        <p14:creationId xmlns:p14="http://schemas.microsoft.com/office/powerpoint/2010/main" val="407578703"/>
      </p:ext>
    </p:extLst>
  </p:cSld>
  <p:clrMapOvr>
    <a:masterClrMapping/>
  </p:clrMapOvr>
  <p:transition advClick="0" advTm="5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and Image_1">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26E92B4-01D3-4AB3-8CFB-D2D14E1842DA}"/>
              </a:ext>
            </a:extLst>
          </p:cNvPr>
          <p:cNvCxnSpPr>
            <a:cxnSpLocks/>
          </p:cNvCxnSpPr>
          <p:nvPr userDrawn="1"/>
        </p:nvCxnSpPr>
        <p:spPr>
          <a:xfrm>
            <a:off x="138113" y="4800600"/>
            <a:ext cx="8777287"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Date Placeholder 3">
            <a:extLst>
              <a:ext uri="{FF2B5EF4-FFF2-40B4-BE49-F238E27FC236}">
                <a16:creationId xmlns:a16="http://schemas.microsoft.com/office/drawing/2014/main" id="{2975509F-9B4A-47C8-8642-7852D86974BC}"/>
              </a:ext>
            </a:extLst>
          </p:cNvPr>
          <p:cNvSpPr txBox="1">
            <a:spLocks/>
          </p:cNvSpPr>
          <p:nvPr userDrawn="1"/>
        </p:nvSpPr>
        <p:spPr>
          <a:xfrm>
            <a:off x="8686800" y="4800600"/>
            <a:ext cx="449263" cy="274638"/>
          </a:xfrm>
          <a:prstGeom prst="rect">
            <a:avLst/>
          </a:prstGeom>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70AA3B7A-5433-4B4C-A051-7EFE516F606E}" type="slidenum">
              <a:rPr lang="en-US" altLang="en-US" sz="800" smtClean="0">
                <a:solidFill>
                  <a:srgbClr val="45BAC1"/>
                </a:solidFill>
              </a:rPr>
              <a:pPr>
                <a:defRPr/>
              </a:pPr>
              <a:t>‹#›</a:t>
            </a:fld>
            <a:endParaRPr lang="en-US" altLang="en-US" sz="800">
              <a:solidFill>
                <a:srgbClr val="45BAC1"/>
              </a:solidFill>
            </a:endParaRPr>
          </a:p>
        </p:txBody>
      </p:sp>
      <p:pic>
        <p:nvPicPr>
          <p:cNvPr id="8" name="Picture 6">
            <a:extLst>
              <a:ext uri="{FF2B5EF4-FFF2-40B4-BE49-F238E27FC236}">
                <a16:creationId xmlns:a16="http://schemas.microsoft.com/office/drawing/2014/main" id="{89A7B5D6-FF7C-40E9-A697-F1BE47C2DF3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1288" y="4835525"/>
            <a:ext cx="2397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Picture Placeholder 19"/>
          <p:cNvSpPr>
            <a:spLocks noGrp="1"/>
          </p:cNvSpPr>
          <p:nvPr>
            <p:ph type="pic" sz="quarter" idx="10"/>
          </p:nvPr>
        </p:nvSpPr>
        <p:spPr>
          <a:xfrm>
            <a:off x="5029201" y="0"/>
            <a:ext cx="4106863" cy="5143500"/>
          </a:xfrm>
        </p:spPr>
        <p:txBody>
          <a:bodyPr/>
          <a:lstStyle/>
          <a:p>
            <a:pPr lvl="0"/>
            <a:endParaRPr lang="en-US" noProof="0"/>
          </a:p>
        </p:txBody>
      </p:sp>
      <p:sp>
        <p:nvSpPr>
          <p:cNvPr id="3" name="Content Placeholder 2"/>
          <p:cNvSpPr>
            <a:spLocks noGrp="1"/>
          </p:cNvSpPr>
          <p:nvPr>
            <p:ph idx="1"/>
          </p:nvPr>
        </p:nvSpPr>
        <p:spPr>
          <a:xfrm>
            <a:off x="321128" y="1314451"/>
            <a:ext cx="4479472" cy="3280172"/>
          </a:xfrm>
          <a:prstGeom prst="rect">
            <a:avLst/>
          </a:prstGeom>
        </p:spPr>
        <p:txBody>
          <a:bodyPr/>
          <a:lstStyle>
            <a:lvl1pPr>
              <a:defRPr sz="2000">
                <a:latin typeface="Montserrat" pitchFamily="2" charset="77"/>
              </a:defRPr>
            </a:lvl1pPr>
            <a:lvl2pPr>
              <a:defRPr sz="1800">
                <a:latin typeface="Montserrat" pitchFamily="2" charset="77"/>
              </a:defRPr>
            </a:lvl2pPr>
            <a:lvl3pPr>
              <a:defRPr sz="1600">
                <a:latin typeface="Montserrat" pitchFamily="2" charset="77"/>
              </a:defRPr>
            </a:lvl3pPr>
            <a:lvl4pPr>
              <a:defRPr sz="1400">
                <a:latin typeface="Montserrat" pitchFamily="2" charset="77"/>
              </a:defRPr>
            </a:lvl4pPr>
            <a:lvl5pPr>
              <a:defRPr sz="1400">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p:cNvSpPr>
            <a:spLocks noGrp="1"/>
          </p:cNvSpPr>
          <p:nvPr>
            <p:ph type="title"/>
          </p:nvPr>
        </p:nvSpPr>
        <p:spPr>
          <a:xfrm>
            <a:off x="321129" y="197644"/>
            <a:ext cx="4479471" cy="842963"/>
          </a:xfrm>
          <a:prstGeom prst="rect">
            <a:avLst/>
          </a:prstGeom>
          <a:noFill/>
        </p:spPr>
        <p:txBody>
          <a:bodyPr>
            <a:noAutofit/>
          </a:bodyPr>
          <a:lstStyle>
            <a:lvl1pPr algn="l">
              <a:defRPr sz="3400" b="1" i="0">
                <a:solidFill>
                  <a:schemeClr val="tx2"/>
                </a:solidFill>
                <a:latin typeface="Montserrat" pitchFamily="2" charset="77"/>
                <a:cs typeface="Arial" pitchFamily="34" charset="0"/>
              </a:defRPr>
            </a:lvl1pPr>
          </a:lstStyle>
          <a:p>
            <a:r>
              <a:rPr lang="en-US"/>
              <a:t>Click to edit Master title style</a:t>
            </a:r>
          </a:p>
        </p:txBody>
      </p:sp>
      <p:sp>
        <p:nvSpPr>
          <p:cNvPr id="9" name="TextBox 8">
            <a:extLst>
              <a:ext uri="{FF2B5EF4-FFF2-40B4-BE49-F238E27FC236}">
                <a16:creationId xmlns:a16="http://schemas.microsoft.com/office/drawing/2014/main" id="{2ADA0DED-20DE-2E66-339C-71FB8AB7E151}"/>
              </a:ext>
            </a:extLst>
          </p:cNvPr>
          <p:cNvSpPr txBox="1">
            <a:spLocks noChangeArrowheads="1"/>
          </p:cNvSpPr>
          <p:nvPr userDrawn="1"/>
        </p:nvSpPr>
        <p:spPr bwMode="auto">
          <a:xfrm>
            <a:off x="443948" y="4835525"/>
            <a:ext cx="3124200" cy="492125"/>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800" baseline="0" dirty="0">
                <a:solidFill>
                  <a:srgbClr val="D6D6D6"/>
                </a:solidFill>
                <a:latin typeface="Montserrat" panose="00000500000000000000" pitchFamily="2" charset="0"/>
              </a:rPr>
              <a:t>© Centralina Regional Council 2022</a:t>
            </a:r>
          </a:p>
          <a:p>
            <a:pPr>
              <a:defRPr/>
            </a:pPr>
            <a:endParaRPr lang="en-US" altLang="en-US" dirty="0"/>
          </a:p>
        </p:txBody>
      </p:sp>
    </p:spTree>
    <p:extLst>
      <p:ext uri="{BB962C8B-B14F-4D97-AF65-F5344CB8AC3E}">
        <p14:creationId xmlns:p14="http://schemas.microsoft.com/office/powerpoint/2010/main" val="2330747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_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D4524A-539B-4AAA-88C8-40F77AAF1F9C}"/>
              </a:ext>
            </a:extLst>
          </p:cNvPr>
          <p:cNvSpPr/>
          <p:nvPr userDrawn="1"/>
        </p:nvSpPr>
        <p:spPr>
          <a:xfrm>
            <a:off x="304800" y="0"/>
            <a:ext cx="8534400" cy="1041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6">
            <a:extLst>
              <a:ext uri="{FF2B5EF4-FFF2-40B4-BE49-F238E27FC236}">
                <a16:creationId xmlns:a16="http://schemas.microsoft.com/office/drawing/2014/main" id="{29B3B906-0BA7-4312-85DE-1195860C9A4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1288" y="4835525"/>
            <a:ext cx="2397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8F469C02-030C-464F-866E-185923E72854}"/>
              </a:ext>
            </a:extLst>
          </p:cNvPr>
          <p:cNvCxnSpPr>
            <a:cxnSpLocks/>
          </p:cNvCxnSpPr>
          <p:nvPr userDrawn="1"/>
        </p:nvCxnSpPr>
        <p:spPr>
          <a:xfrm>
            <a:off x="138113" y="4800600"/>
            <a:ext cx="8777287" cy="0"/>
          </a:xfrm>
          <a:prstGeom prst="line">
            <a:avLst/>
          </a:prstGeom>
          <a:ln w="12700">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Date Placeholder 3">
            <a:extLst>
              <a:ext uri="{FF2B5EF4-FFF2-40B4-BE49-F238E27FC236}">
                <a16:creationId xmlns:a16="http://schemas.microsoft.com/office/drawing/2014/main" id="{7D6A2A6F-509C-45C6-A8CD-05397FA3B92B}"/>
              </a:ext>
            </a:extLst>
          </p:cNvPr>
          <p:cNvSpPr txBox="1">
            <a:spLocks/>
          </p:cNvSpPr>
          <p:nvPr userDrawn="1"/>
        </p:nvSpPr>
        <p:spPr>
          <a:xfrm>
            <a:off x="8686800" y="4800600"/>
            <a:ext cx="449263" cy="274638"/>
          </a:xfrm>
          <a:prstGeom prst="rect">
            <a:avLst/>
          </a:prstGeom>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AC0E861F-181F-46FB-91F4-FDA481F804D6}" type="slidenum">
              <a:rPr lang="en-US" altLang="en-US" sz="800" smtClean="0">
                <a:solidFill>
                  <a:srgbClr val="45BAC1"/>
                </a:solidFill>
              </a:rPr>
              <a:pPr>
                <a:defRPr/>
              </a:pPr>
              <a:t>‹#›</a:t>
            </a:fld>
            <a:endParaRPr lang="en-US" altLang="en-US" sz="800">
              <a:solidFill>
                <a:srgbClr val="45BAC1"/>
              </a:solidFill>
            </a:endParaRPr>
          </a:p>
        </p:txBody>
      </p:sp>
      <p:sp>
        <p:nvSpPr>
          <p:cNvPr id="3" name="Content Placeholder 2"/>
          <p:cNvSpPr>
            <a:spLocks noGrp="1"/>
          </p:cNvSpPr>
          <p:nvPr>
            <p:ph idx="1"/>
          </p:nvPr>
        </p:nvSpPr>
        <p:spPr>
          <a:xfrm>
            <a:off x="304801" y="1260193"/>
            <a:ext cx="4114799" cy="3280172"/>
          </a:xfrm>
          <a:prstGeom prst="rect">
            <a:avLst/>
          </a:prstGeom>
        </p:spPr>
        <p:txBody>
          <a:bodyPr/>
          <a:lstStyle>
            <a:lvl1pPr>
              <a:defRPr sz="2000">
                <a:latin typeface="Montserrat" pitchFamily="2" charset="77"/>
              </a:defRPr>
            </a:lvl1pPr>
            <a:lvl2pPr>
              <a:defRPr sz="1800">
                <a:latin typeface="Montserrat" pitchFamily="2" charset="77"/>
              </a:defRPr>
            </a:lvl2pPr>
            <a:lvl3pPr>
              <a:defRPr sz="1600">
                <a:latin typeface="Montserrat" pitchFamily="2" charset="77"/>
              </a:defRPr>
            </a:lvl3pPr>
            <a:lvl4pPr>
              <a:defRPr sz="1400">
                <a:latin typeface="Montserrat" pitchFamily="2" charset="77"/>
              </a:defRPr>
            </a:lvl4pPr>
            <a:lvl5pPr>
              <a:defRPr sz="1400">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p:cNvSpPr>
            <a:spLocks noGrp="1"/>
          </p:cNvSpPr>
          <p:nvPr>
            <p:ph type="title"/>
          </p:nvPr>
        </p:nvSpPr>
        <p:spPr>
          <a:xfrm>
            <a:off x="304800" y="192202"/>
            <a:ext cx="8534400" cy="842963"/>
          </a:xfrm>
          <a:prstGeom prst="rect">
            <a:avLst/>
          </a:prstGeom>
          <a:noFill/>
        </p:spPr>
        <p:txBody>
          <a:bodyPr>
            <a:noAutofit/>
          </a:bodyPr>
          <a:lstStyle>
            <a:lvl1pPr algn="ctr">
              <a:defRPr sz="3400" b="1" i="0">
                <a:solidFill>
                  <a:schemeClr val="tx2"/>
                </a:solidFill>
                <a:latin typeface="Montserrat" pitchFamily="2" charset="77"/>
                <a:cs typeface="Arial" pitchFamily="34" charset="0"/>
              </a:defRPr>
            </a:lvl1pPr>
          </a:lstStyle>
          <a:p>
            <a:r>
              <a:rPr lang="en-US"/>
              <a:t>Click to edit Master title style</a:t>
            </a:r>
          </a:p>
        </p:txBody>
      </p:sp>
      <p:sp>
        <p:nvSpPr>
          <p:cNvPr id="10" name="Content Placeholder 2"/>
          <p:cNvSpPr>
            <a:spLocks noGrp="1"/>
          </p:cNvSpPr>
          <p:nvPr>
            <p:ph idx="10"/>
          </p:nvPr>
        </p:nvSpPr>
        <p:spPr>
          <a:xfrm>
            <a:off x="4648201" y="1260193"/>
            <a:ext cx="4191001" cy="3280172"/>
          </a:xfrm>
          <a:prstGeom prst="rect">
            <a:avLst/>
          </a:prstGeom>
        </p:spPr>
        <p:txBody>
          <a:bodyPr/>
          <a:lstStyle>
            <a:lvl1pPr>
              <a:defRPr sz="2000">
                <a:latin typeface="Montserrat" pitchFamily="2" charset="77"/>
              </a:defRPr>
            </a:lvl1pPr>
            <a:lvl2pPr>
              <a:defRPr sz="1800">
                <a:latin typeface="Montserrat" pitchFamily="2" charset="77"/>
              </a:defRPr>
            </a:lvl2pPr>
            <a:lvl3pPr>
              <a:defRPr sz="1600">
                <a:latin typeface="Montserrat" pitchFamily="2" charset="77"/>
              </a:defRPr>
            </a:lvl3pPr>
            <a:lvl4pPr>
              <a:defRPr sz="1400">
                <a:latin typeface="Montserrat" pitchFamily="2" charset="77"/>
              </a:defRPr>
            </a:lvl4pPr>
            <a:lvl5pPr>
              <a:defRPr sz="1400">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8F155028-B723-73E5-52A5-D884B4519064}"/>
              </a:ext>
            </a:extLst>
          </p:cNvPr>
          <p:cNvSpPr txBox="1">
            <a:spLocks noChangeArrowheads="1"/>
          </p:cNvSpPr>
          <p:nvPr userDrawn="1"/>
        </p:nvSpPr>
        <p:spPr bwMode="auto">
          <a:xfrm>
            <a:off x="443948" y="4835525"/>
            <a:ext cx="3124200" cy="492125"/>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800" baseline="0" dirty="0">
                <a:solidFill>
                  <a:srgbClr val="D6D6D6"/>
                </a:solidFill>
                <a:latin typeface="Montserrat" panose="00000500000000000000" pitchFamily="2" charset="0"/>
              </a:rPr>
              <a:t>© Centralina Regional Council 2022</a:t>
            </a:r>
          </a:p>
          <a:p>
            <a:pPr>
              <a:defRPr/>
            </a:pPr>
            <a:endParaRPr lang="en-US" altLang="en-US" dirty="0"/>
          </a:p>
        </p:txBody>
      </p:sp>
    </p:spTree>
    <p:extLst>
      <p:ext uri="{BB962C8B-B14F-4D97-AF65-F5344CB8AC3E}">
        <p14:creationId xmlns:p14="http://schemas.microsoft.com/office/powerpoint/2010/main" val="21587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Image_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BCC6A7-F05C-4811-AD0E-443F12B8460D}"/>
              </a:ext>
            </a:extLst>
          </p:cNvPr>
          <p:cNvSpPr/>
          <p:nvPr userDrawn="1"/>
        </p:nvSpPr>
        <p:spPr>
          <a:xfrm>
            <a:off x="304800" y="0"/>
            <a:ext cx="8534400" cy="1041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4">
            <a:extLst>
              <a:ext uri="{FF2B5EF4-FFF2-40B4-BE49-F238E27FC236}">
                <a16:creationId xmlns:a16="http://schemas.microsoft.com/office/drawing/2014/main" id="{77F87AEA-8CEA-4EE0-BE15-6CE327103A9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403" b="92316"/>
          <a:stretch>
            <a:fillRect/>
          </a:stretch>
        </p:blipFill>
        <p:spPr bwMode="auto">
          <a:xfrm>
            <a:off x="-7938" y="4832350"/>
            <a:ext cx="9144001"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3">
            <a:extLst>
              <a:ext uri="{FF2B5EF4-FFF2-40B4-BE49-F238E27FC236}">
                <a16:creationId xmlns:a16="http://schemas.microsoft.com/office/drawing/2014/main" id="{BF9F857F-B0D7-479B-B818-69AAEADB6D0D}"/>
              </a:ext>
            </a:extLst>
          </p:cNvPr>
          <p:cNvSpPr txBox="1">
            <a:spLocks/>
          </p:cNvSpPr>
          <p:nvPr userDrawn="1"/>
        </p:nvSpPr>
        <p:spPr>
          <a:xfrm>
            <a:off x="8686800" y="4870450"/>
            <a:ext cx="449263" cy="273050"/>
          </a:xfrm>
          <a:prstGeom prst="rect">
            <a:avLst/>
          </a:prstGeom>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D5CCEF6A-FEFB-4D1A-888C-B541CC6D6FA4}" type="slidenum">
              <a:rPr lang="en-US" altLang="en-US" sz="800" smtClean="0">
                <a:solidFill>
                  <a:schemeClr val="bg1"/>
                </a:solidFill>
              </a:rPr>
              <a:pPr>
                <a:defRPr/>
              </a:pPr>
              <a:t>‹#›</a:t>
            </a:fld>
            <a:endParaRPr lang="en-US" altLang="en-US" sz="800">
              <a:solidFill>
                <a:schemeClr val="bg1"/>
              </a:solidFill>
            </a:endParaRPr>
          </a:p>
        </p:txBody>
      </p:sp>
      <p:pic>
        <p:nvPicPr>
          <p:cNvPr id="10" name="Picture 6">
            <a:extLst>
              <a:ext uri="{FF2B5EF4-FFF2-40B4-BE49-F238E27FC236}">
                <a16:creationId xmlns:a16="http://schemas.microsoft.com/office/drawing/2014/main" id="{500A1209-9E03-4C7E-BBE6-F4653E2D04C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1288" y="4876800"/>
            <a:ext cx="2397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04801" y="1260193"/>
            <a:ext cx="4267201" cy="3280172"/>
          </a:xfrm>
          <a:prstGeom prst="rect">
            <a:avLst/>
          </a:prstGeom>
        </p:spPr>
        <p:txBody>
          <a:bodyPr/>
          <a:lstStyle>
            <a:lvl1pPr>
              <a:defRPr sz="2000">
                <a:latin typeface="Montserrat" pitchFamily="2" charset="77"/>
              </a:defRPr>
            </a:lvl1pPr>
            <a:lvl2pPr>
              <a:defRPr sz="1800">
                <a:latin typeface="Montserrat" pitchFamily="2" charset="77"/>
              </a:defRPr>
            </a:lvl2pPr>
            <a:lvl3pPr>
              <a:defRPr sz="1600">
                <a:latin typeface="Montserrat" pitchFamily="2" charset="77"/>
              </a:defRPr>
            </a:lvl3pPr>
            <a:lvl4pPr>
              <a:defRPr sz="1400">
                <a:latin typeface="Montserrat" pitchFamily="2" charset="77"/>
              </a:defRPr>
            </a:lvl4pPr>
            <a:lvl5pPr>
              <a:defRPr sz="1400">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p:cNvSpPr>
            <a:spLocks noGrp="1"/>
          </p:cNvSpPr>
          <p:nvPr>
            <p:ph type="title"/>
          </p:nvPr>
        </p:nvSpPr>
        <p:spPr>
          <a:xfrm>
            <a:off x="304800" y="192202"/>
            <a:ext cx="8534400" cy="842963"/>
          </a:xfrm>
          <a:prstGeom prst="rect">
            <a:avLst/>
          </a:prstGeom>
          <a:noFill/>
        </p:spPr>
        <p:txBody>
          <a:bodyPr>
            <a:noAutofit/>
          </a:bodyPr>
          <a:lstStyle>
            <a:lvl1pPr algn="ctr">
              <a:defRPr sz="3400" b="1" i="0">
                <a:solidFill>
                  <a:schemeClr val="tx2"/>
                </a:solidFill>
                <a:latin typeface="Montserrat" pitchFamily="2" charset="77"/>
                <a:cs typeface="Arial" pitchFamily="34" charset="0"/>
              </a:defRPr>
            </a:lvl1pPr>
          </a:lstStyle>
          <a:p>
            <a:r>
              <a:rPr lang="en-US"/>
              <a:t>Click to edit Master title style</a:t>
            </a:r>
          </a:p>
        </p:txBody>
      </p:sp>
      <p:sp>
        <p:nvSpPr>
          <p:cNvPr id="8" name="Picture Placeholder 7"/>
          <p:cNvSpPr>
            <a:spLocks noGrp="1"/>
          </p:cNvSpPr>
          <p:nvPr>
            <p:ph type="pic" sz="quarter" idx="10"/>
          </p:nvPr>
        </p:nvSpPr>
        <p:spPr>
          <a:xfrm>
            <a:off x="4724400" y="1259682"/>
            <a:ext cx="4114800" cy="3280172"/>
          </a:xfrm>
        </p:spPr>
        <p:txBody>
          <a:bodyPr/>
          <a:lstStyle/>
          <a:p>
            <a:pPr lvl="0"/>
            <a:endParaRPr lang="en-US" noProof="0"/>
          </a:p>
        </p:txBody>
      </p:sp>
      <p:sp>
        <p:nvSpPr>
          <p:cNvPr id="11" name="TextBox 10">
            <a:extLst>
              <a:ext uri="{FF2B5EF4-FFF2-40B4-BE49-F238E27FC236}">
                <a16:creationId xmlns:a16="http://schemas.microsoft.com/office/drawing/2014/main" id="{D34FDEF1-BF3A-40D5-957A-07D941AFBF48}"/>
              </a:ext>
            </a:extLst>
          </p:cNvPr>
          <p:cNvSpPr txBox="1">
            <a:spLocks noChangeArrowheads="1"/>
          </p:cNvSpPr>
          <p:nvPr userDrawn="1"/>
        </p:nvSpPr>
        <p:spPr bwMode="auto">
          <a:xfrm>
            <a:off x="457200" y="4878388"/>
            <a:ext cx="3124200" cy="492125"/>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800" baseline="0" dirty="0">
                <a:solidFill>
                  <a:srgbClr val="D6D6D6"/>
                </a:solidFill>
                <a:latin typeface="Montserrat" panose="00000500000000000000" pitchFamily="2" charset="0"/>
              </a:rPr>
              <a:t>© Centralina Regional Council 2022</a:t>
            </a:r>
          </a:p>
          <a:p>
            <a:pPr>
              <a:defRPr/>
            </a:pPr>
            <a:endParaRPr lang="en-US" altLang="en-US" dirty="0"/>
          </a:p>
        </p:txBody>
      </p:sp>
    </p:spTree>
    <p:extLst>
      <p:ext uri="{BB962C8B-B14F-4D97-AF65-F5344CB8AC3E}">
        <p14:creationId xmlns:p14="http://schemas.microsoft.com/office/powerpoint/2010/main" val="226226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_2">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24C70057-D32E-4415-8BF7-816B6BEBC59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403" b="92316"/>
          <a:stretch>
            <a:fillRect/>
          </a:stretch>
        </p:blipFill>
        <p:spPr bwMode="auto">
          <a:xfrm>
            <a:off x="-7938" y="4832350"/>
            <a:ext cx="9144001"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D21BCA0-8BB3-4E38-8E39-D27AC5E43034}"/>
              </a:ext>
            </a:extLst>
          </p:cNvPr>
          <p:cNvSpPr/>
          <p:nvPr userDrawn="1"/>
        </p:nvSpPr>
        <p:spPr>
          <a:xfrm>
            <a:off x="0" y="1184275"/>
            <a:ext cx="3581400" cy="2530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Date Placeholder 3">
            <a:extLst>
              <a:ext uri="{FF2B5EF4-FFF2-40B4-BE49-F238E27FC236}">
                <a16:creationId xmlns:a16="http://schemas.microsoft.com/office/drawing/2014/main" id="{3979320D-4BAE-462F-86F8-CB2628564DB8}"/>
              </a:ext>
            </a:extLst>
          </p:cNvPr>
          <p:cNvSpPr txBox="1">
            <a:spLocks/>
          </p:cNvSpPr>
          <p:nvPr userDrawn="1"/>
        </p:nvSpPr>
        <p:spPr>
          <a:xfrm>
            <a:off x="8686800" y="4870450"/>
            <a:ext cx="449263" cy="273050"/>
          </a:xfrm>
          <a:prstGeom prst="rect">
            <a:avLst/>
          </a:prstGeom>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919066AB-DB5D-4401-A129-5719449FEF8B}" type="slidenum">
              <a:rPr lang="en-US" altLang="en-US" sz="800" smtClean="0">
                <a:solidFill>
                  <a:schemeClr val="bg1"/>
                </a:solidFill>
              </a:rPr>
              <a:pPr>
                <a:defRPr/>
              </a:pPr>
              <a:t>‹#›</a:t>
            </a:fld>
            <a:endParaRPr lang="en-US" altLang="en-US" sz="800">
              <a:solidFill>
                <a:schemeClr val="bg1"/>
              </a:solidFill>
            </a:endParaRPr>
          </a:p>
        </p:txBody>
      </p:sp>
      <p:pic>
        <p:nvPicPr>
          <p:cNvPr id="10" name="Picture 6">
            <a:extLst>
              <a:ext uri="{FF2B5EF4-FFF2-40B4-BE49-F238E27FC236}">
                <a16:creationId xmlns:a16="http://schemas.microsoft.com/office/drawing/2014/main" id="{4DC31FF2-B8B9-46F3-BAFB-BEF9AD8580B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1288" y="4876800"/>
            <a:ext cx="2397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1472191"/>
            <a:ext cx="3048000" cy="1303667"/>
          </a:xfrm>
          <a:prstGeom prst="rect">
            <a:avLst/>
          </a:prstGeom>
        </p:spPr>
        <p:txBody>
          <a:bodyPr anchor="t"/>
          <a:lstStyle>
            <a:lvl1pPr marL="0" marR="0" indent="0" algn="l" defTabSz="914400" rtl="0" eaLnBrk="0" fontAlgn="base" latinLnBrk="0" hangingPunct="0">
              <a:lnSpc>
                <a:spcPct val="100000"/>
              </a:lnSpc>
              <a:spcBef>
                <a:spcPct val="0"/>
              </a:spcBef>
              <a:spcAft>
                <a:spcPct val="0"/>
              </a:spcAft>
              <a:buClrTx/>
              <a:buSzTx/>
              <a:buFontTx/>
              <a:buNone/>
              <a:tabLst/>
              <a:defRPr sz="3400" baseline="0">
                <a:latin typeface="Montserrat" pitchFamily="2" charset="77"/>
              </a:defRPr>
            </a:lvl1pPr>
          </a:lstStyle>
          <a:p>
            <a:r>
              <a:rPr lang="en-US"/>
              <a:t>Click to edit Master title style</a:t>
            </a:r>
          </a:p>
        </p:txBody>
      </p:sp>
      <p:sp>
        <p:nvSpPr>
          <p:cNvPr id="7" name="Text Placeholder 6"/>
          <p:cNvSpPr>
            <a:spLocks noGrp="1"/>
          </p:cNvSpPr>
          <p:nvPr>
            <p:ph type="body" sz="quarter" idx="10"/>
          </p:nvPr>
        </p:nvSpPr>
        <p:spPr>
          <a:xfrm>
            <a:off x="381000" y="2834878"/>
            <a:ext cx="3200400" cy="1028700"/>
          </a:xfrm>
          <a:prstGeom prst="rect">
            <a:avLst/>
          </a:prstGeom>
        </p:spPr>
        <p:txBody>
          <a:bodyPr/>
          <a:lstStyle>
            <a:lvl1pPr marL="0" indent="0">
              <a:buNone/>
              <a:defRPr sz="1800" i="0">
                <a:solidFill>
                  <a:schemeClr val="accent5"/>
                </a:solidFill>
                <a:latin typeface="Kalam" panose="02000000000000000000" pitchFamily="2" charset="77"/>
                <a:cs typeface="Kalam" panose="02000000000000000000" pitchFamily="2" charset="77"/>
              </a:defRPr>
            </a:lvl1pPr>
          </a:lstStyle>
          <a:p>
            <a:pPr lvl="0"/>
            <a:r>
              <a:rPr lang="en-US"/>
              <a:t>Click to edit Master text styles</a:t>
            </a:r>
          </a:p>
        </p:txBody>
      </p:sp>
      <p:sp>
        <p:nvSpPr>
          <p:cNvPr id="17" name="Content Placeholder 2"/>
          <p:cNvSpPr>
            <a:spLocks noGrp="1"/>
          </p:cNvSpPr>
          <p:nvPr>
            <p:ph idx="1"/>
          </p:nvPr>
        </p:nvSpPr>
        <p:spPr>
          <a:xfrm>
            <a:off x="4038600" y="342901"/>
            <a:ext cx="4648200" cy="4183857"/>
          </a:xfrm>
          <a:prstGeom prst="rect">
            <a:avLst/>
          </a:prstGeom>
        </p:spPr>
        <p:txBody>
          <a:bodyPr/>
          <a:lstStyle>
            <a:lvl1pPr>
              <a:defRPr sz="2000">
                <a:latin typeface="Montserrat" pitchFamily="2" charset="77"/>
              </a:defRPr>
            </a:lvl1pPr>
            <a:lvl2pPr>
              <a:defRPr sz="1800">
                <a:latin typeface="Montserrat" pitchFamily="2" charset="77"/>
              </a:defRPr>
            </a:lvl2pPr>
            <a:lvl3pPr>
              <a:defRPr sz="1600">
                <a:latin typeface="Montserrat" pitchFamily="2" charset="77"/>
              </a:defRPr>
            </a:lvl3pPr>
            <a:lvl4pPr>
              <a:defRPr sz="1400">
                <a:latin typeface="Montserrat" pitchFamily="2" charset="77"/>
              </a:defRPr>
            </a:lvl4pPr>
            <a:lvl5pPr>
              <a:defRPr sz="1400">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A474B97B-F049-B1FD-E80B-1EA8BFC31B84}"/>
              </a:ext>
            </a:extLst>
          </p:cNvPr>
          <p:cNvSpPr txBox="1">
            <a:spLocks noChangeArrowheads="1"/>
          </p:cNvSpPr>
          <p:nvPr userDrawn="1"/>
        </p:nvSpPr>
        <p:spPr bwMode="auto">
          <a:xfrm>
            <a:off x="457200" y="4878388"/>
            <a:ext cx="3124200" cy="492125"/>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800" baseline="0" dirty="0">
                <a:solidFill>
                  <a:srgbClr val="D6D6D6"/>
                </a:solidFill>
                <a:latin typeface="Montserrat" panose="00000500000000000000" pitchFamily="2" charset="0"/>
              </a:rPr>
              <a:t>© Centralina Regional Council 2022</a:t>
            </a:r>
          </a:p>
          <a:p>
            <a:pPr>
              <a:defRPr/>
            </a:pPr>
            <a:endParaRPr lang="en-US" altLang="en-US" dirty="0"/>
          </a:p>
        </p:txBody>
      </p:sp>
    </p:spTree>
    <p:extLst>
      <p:ext uri="{BB962C8B-B14F-4D97-AF65-F5344CB8AC3E}">
        <p14:creationId xmlns:p14="http://schemas.microsoft.com/office/powerpoint/2010/main" val="888471162"/>
      </p:ext>
    </p:extLst>
  </p:cSld>
  <p:clrMapOvr>
    <a:masterClrMapping/>
  </p:clrMapOvr>
  <p:transition advClick="0" advTm="5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_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CCD553-FAB5-4BDD-B5FD-19CED743310E}"/>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4">
            <a:extLst>
              <a:ext uri="{FF2B5EF4-FFF2-40B4-BE49-F238E27FC236}">
                <a16:creationId xmlns:a16="http://schemas.microsoft.com/office/drawing/2014/main" id="{E22565E9-B28C-443B-9AEF-BA626D418109}"/>
              </a:ext>
            </a:extLst>
          </p:cNvPr>
          <p:cNvGrpSpPr>
            <a:grpSpLocks/>
          </p:cNvGrpSpPr>
          <p:nvPr userDrawn="1"/>
        </p:nvGrpSpPr>
        <p:grpSpPr bwMode="auto">
          <a:xfrm>
            <a:off x="0" y="5114925"/>
            <a:ext cx="9144000" cy="57150"/>
            <a:chOff x="0" y="6553200"/>
            <a:chExt cx="9926192" cy="152400"/>
          </a:xfrm>
        </p:grpSpPr>
        <p:sp>
          <p:nvSpPr>
            <p:cNvPr id="7" name="Rectangle 6">
              <a:extLst>
                <a:ext uri="{FF2B5EF4-FFF2-40B4-BE49-F238E27FC236}">
                  <a16:creationId xmlns:a16="http://schemas.microsoft.com/office/drawing/2014/main" id="{37B0839D-6A8B-4340-AA0C-59F810D9E2B0}"/>
                </a:ext>
              </a:extLst>
            </p:cNvPr>
            <p:cNvSpPr/>
            <p:nvPr userDrawn="1"/>
          </p:nvSpPr>
          <p:spPr>
            <a:xfrm>
              <a:off x="0" y="6553200"/>
              <a:ext cx="2481548"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62684420-C61B-4796-920E-C99D275B4450}"/>
                </a:ext>
              </a:extLst>
            </p:cNvPr>
            <p:cNvSpPr/>
            <p:nvPr userDrawn="1"/>
          </p:nvSpPr>
          <p:spPr>
            <a:xfrm>
              <a:off x="2481548" y="6553200"/>
              <a:ext cx="2481548"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72CB97FE-835A-43F1-9EFA-27A78612E7E3}"/>
                </a:ext>
              </a:extLst>
            </p:cNvPr>
            <p:cNvSpPr/>
            <p:nvPr userDrawn="1"/>
          </p:nvSpPr>
          <p:spPr>
            <a:xfrm>
              <a:off x="4963096" y="6553200"/>
              <a:ext cx="2481548"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737B69ED-0852-4D51-8367-50365769FB4A}"/>
                </a:ext>
              </a:extLst>
            </p:cNvPr>
            <p:cNvSpPr/>
            <p:nvPr userDrawn="1"/>
          </p:nvSpPr>
          <p:spPr>
            <a:xfrm>
              <a:off x="7444644" y="6553200"/>
              <a:ext cx="2481548"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 name="Rectangle 11">
            <a:extLst>
              <a:ext uri="{FF2B5EF4-FFF2-40B4-BE49-F238E27FC236}">
                <a16:creationId xmlns:a16="http://schemas.microsoft.com/office/drawing/2014/main" id="{6F975252-AB34-41F0-938F-8A2930E814C2}"/>
              </a:ext>
            </a:extLst>
          </p:cNvPr>
          <p:cNvSpPr/>
          <p:nvPr userDrawn="1"/>
        </p:nvSpPr>
        <p:spPr>
          <a:xfrm>
            <a:off x="1219200" y="2668588"/>
            <a:ext cx="6705600" cy="34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 Placeholder 7"/>
          <p:cNvSpPr>
            <a:spLocks noGrp="1"/>
          </p:cNvSpPr>
          <p:nvPr>
            <p:ph type="body" sz="quarter" idx="10"/>
          </p:nvPr>
        </p:nvSpPr>
        <p:spPr>
          <a:xfrm>
            <a:off x="838200" y="1421607"/>
            <a:ext cx="7467599" cy="914400"/>
          </a:xfrm>
        </p:spPr>
        <p:txBody>
          <a:bodyPr/>
          <a:lstStyle>
            <a:lvl1pPr marL="0" indent="0" algn="ctr">
              <a:lnSpc>
                <a:spcPct val="100000"/>
              </a:lnSpc>
              <a:spcBef>
                <a:spcPts val="0"/>
              </a:spcBef>
              <a:buNone/>
              <a:defRPr sz="8500" b="1">
                <a:solidFill>
                  <a:schemeClr val="tx2">
                    <a:lumMod val="75000"/>
                  </a:schemeClr>
                </a:solidFill>
              </a:defRPr>
            </a:lvl1pPr>
            <a:lvl2pPr algn="ctr">
              <a:defRPr/>
            </a:lvl2pPr>
          </a:lstStyle>
          <a:p>
            <a:pPr lvl="0"/>
            <a:r>
              <a:rPr lang="en-US"/>
              <a:t>Edit Master text styles</a:t>
            </a:r>
          </a:p>
        </p:txBody>
      </p:sp>
      <p:sp>
        <p:nvSpPr>
          <p:cNvPr id="11" name="Text Placeholder 7"/>
          <p:cNvSpPr>
            <a:spLocks noGrp="1"/>
          </p:cNvSpPr>
          <p:nvPr>
            <p:ph type="body" sz="quarter" idx="11"/>
          </p:nvPr>
        </p:nvSpPr>
        <p:spPr>
          <a:xfrm>
            <a:off x="1219200" y="2886075"/>
            <a:ext cx="6705600" cy="314325"/>
          </a:xfrm>
        </p:spPr>
        <p:txBody>
          <a:bodyPr/>
          <a:lstStyle>
            <a:lvl1pPr marL="0" indent="0" algn="ctr">
              <a:buNone/>
              <a:defRPr sz="1600" b="0" i="0">
                <a:solidFill>
                  <a:schemeClr val="bg1"/>
                </a:solidFill>
                <a:latin typeface="Montserrat" pitchFamily="2" charset="77"/>
                <a:cs typeface="Kalam" panose="02000000000000000000" pitchFamily="2" charset="77"/>
              </a:defRPr>
            </a:lvl1pPr>
            <a:lvl2pPr marL="457200" indent="0">
              <a:buNone/>
              <a:defRPr/>
            </a:lvl2pPr>
          </a:lstStyle>
          <a:p>
            <a:pPr lvl="0"/>
            <a:r>
              <a:rPr lang="en-US"/>
              <a:t>Edit Master text styles</a:t>
            </a:r>
          </a:p>
          <a:p>
            <a:pPr lvl="0"/>
            <a:endParaRPr lang="en-US"/>
          </a:p>
        </p:txBody>
      </p:sp>
    </p:spTree>
    <p:extLst>
      <p:ext uri="{BB962C8B-B14F-4D97-AF65-F5344CB8AC3E}">
        <p14:creationId xmlns:p14="http://schemas.microsoft.com/office/powerpoint/2010/main" val="430971000"/>
      </p:ext>
    </p:extLst>
  </p:cSld>
  <p:clrMapOvr>
    <a:masterClrMapping/>
  </p:clrMapOvr>
  <p:transition advClick="0" advTm="5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_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D96EBB-9299-4003-843A-6B4C9D03F029}"/>
              </a:ext>
            </a:extLst>
          </p:cNvPr>
          <p:cNvSpPr/>
          <p:nvPr userDrawn="1"/>
        </p:nvSpPr>
        <p:spPr>
          <a:xfrm>
            <a:off x="381000" y="285750"/>
            <a:ext cx="8382000"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4">
            <a:extLst>
              <a:ext uri="{FF2B5EF4-FFF2-40B4-BE49-F238E27FC236}">
                <a16:creationId xmlns:a16="http://schemas.microsoft.com/office/drawing/2014/main" id="{62D61F5C-4687-4C5D-AE45-CF0661553F2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1885950"/>
            <a:ext cx="3581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5E0E78B3-6EA6-4218-B5D8-B9332DDD6AEB}"/>
              </a:ext>
            </a:extLst>
          </p:cNvPr>
          <p:cNvSpPr/>
          <p:nvPr userDrawn="1"/>
        </p:nvSpPr>
        <p:spPr>
          <a:xfrm>
            <a:off x="38100" y="4889500"/>
            <a:ext cx="9144000" cy="285750"/>
          </a:xfrm>
          <a:prstGeom prst="rect">
            <a:avLst/>
          </a:prstGeom>
        </p:spPr>
        <p:txBody>
          <a:bodyPr>
            <a:spAutoFit/>
          </a:bodyPr>
          <a:lstStyle/>
          <a:p>
            <a:pPr algn="ctr">
              <a:defRPr/>
            </a:pPr>
            <a:r>
              <a:rPr lang="en-US" sz="1250" dirty="0"/>
              <a:t>704-372-2416 | info@centralina.org | 10735 David Taylor Drive, Suite 250, Charlotte, NC 28262 | </a:t>
            </a:r>
            <a:r>
              <a:rPr lang="en-US" sz="1250" b="1" dirty="0"/>
              <a:t>www.centralina.org</a:t>
            </a:r>
            <a:endParaRPr lang="en-US" sz="1250" dirty="0"/>
          </a:p>
        </p:txBody>
      </p:sp>
    </p:spTree>
    <p:extLst>
      <p:ext uri="{BB962C8B-B14F-4D97-AF65-F5344CB8AC3E}">
        <p14:creationId xmlns:p14="http://schemas.microsoft.com/office/powerpoint/2010/main" val="302980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1928F97-A13B-4829-AB1A-7769BC4D144B}"/>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D16D0EC-3328-4B89-A260-A91B31C14516}"/>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936" r:id="rId1"/>
    <p:sldLayoutId id="2147485937" r:id="rId2"/>
    <p:sldLayoutId id="2147485939" r:id="rId3"/>
    <p:sldLayoutId id="2147485940" r:id="rId4"/>
    <p:sldLayoutId id="2147485941" r:id="rId5"/>
    <p:sldLayoutId id="2147485942" r:id="rId6"/>
    <p:sldLayoutId id="2147485943" r:id="rId7"/>
    <p:sldLayoutId id="2147485944" r:id="rId8"/>
    <p:sldLayoutId id="2147485945" r:id="rId9"/>
  </p:sldLayoutIdLst>
  <p:transition advClick="0" advTm="5000">
    <p:fade/>
  </p:transition>
  <p:hf hdr="0" ftr="0" dt="0"/>
  <p:txStyles>
    <p:titleStyle>
      <a:lvl1pPr algn="ctr" rtl="0" eaLnBrk="0" fontAlgn="base" hangingPunct="0">
        <a:spcBef>
          <a:spcPct val="0"/>
        </a:spcBef>
        <a:spcAft>
          <a:spcPct val="0"/>
        </a:spcAft>
        <a:defRPr sz="3000" b="1" kern="1200">
          <a:solidFill>
            <a:schemeClr val="tx2"/>
          </a:solidFill>
          <a:latin typeface="Montserrat" pitchFamily="2" charset="77"/>
          <a:ea typeface="ＭＳ Ｐゴシック" charset="0"/>
          <a:cs typeface="Arial" panose="020B0604020202020204" pitchFamily="34" charset="0"/>
        </a:defRPr>
      </a:lvl1pPr>
      <a:lvl2pPr algn="ctr" rtl="0" eaLnBrk="0" fontAlgn="base" hangingPunct="0">
        <a:spcBef>
          <a:spcPct val="0"/>
        </a:spcBef>
        <a:spcAft>
          <a:spcPct val="0"/>
        </a:spcAft>
        <a:defRPr sz="3000" b="1">
          <a:solidFill>
            <a:schemeClr val="tx2"/>
          </a:solidFill>
          <a:latin typeface="Montserrat" pitchFamily="2" charset="77"/>
          <a:ea typeface="ＭＳ Ｐゴシック" charset="0"/>
          <a:cs typeface="Arial" panose="020B0604020202020204" pitchFamily="34" charset="0"/>
        </a:defRPr>
      </a:lvl2pPr>
      <a:lvl3pPr algn="ctr" rtl="0" eaLnBrk="0" fontAlgn="base" hangingPunct="0">
        <a:spcBef>
          <a:spcPct val="0"/>
        </a:spcBef>
        <a:spcAft>
          <a:spcPct val="0"/>
        </a:spcAft>
        <a:defRPr sz="3000" b="1">
          <a:solidFill>
            <a:schemeClr val="tx2"/>
          </a:solidFill>
          <a:latin typeface="Montserrat" pitchFamily="2" charset="77"/>
          <a:ea typeface="ＭＳ Ｐゴシック" charset="0"/>
          <a:cs typeface="Arial" panose="020B0604020202020204" pitchFamily="34" charset="0"/>
        </a:defRPr>
      </a:lvl3pPr>
      <a:lvl4pPr algn="ctr" rtl="0" eaLnBrk="0" fontAlgn="base" hangingPunct="0">
        <a:spcBef>
          <a:spcPct val="0"/>
        </a:spcBef>
        <a:spcAft>
          <a:spcPct val="0"/>
        </a:spcAft>
        <a:defRPr sz="3000" b="1">
          <a:solidFill>
            <a:schemeClr val="tx2"/>
          </a:solidFill>
          <a:latin typeface="Montserrat" pitchFamily="2" charset="77"/>
          <a:ea typeface="ＭＳ Ｐゴシック" charset="0"/>
          <a:cs typeface="Arial" panose="020B0604020202020204" pitchFamily="34" charset="0"/>
        </a:defRPr>
      </a:lvl4pPr>
      <a:lvl5pPr algn="ctr" rtl="0" eaLnBrk="0" fontAlgn="base" hangingPunct="0">
        <a:spcBef>
          <a:spcPct val="0"/>
        </a:spcBef>
        <a:spcAft>
          <a:spcPct val="0"/>
        </a:spcAft>
        <a:defRPr sz="3000" b="1">
          <a:solidFill>
            <a:schemeClr val="tx2"/>
          </a:solidFill>
          <a:latin typeface="Montserrat" pitchFamily="2" charset="77"/>
          <a:ea typeface="ＭＳ Ｐゴシック" charset="0"/>
          <a:cs typeface="Arial" panose="020B060402020202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000" kern="1200">
          <a:solidFill>
            <a:schemeClr val="tx1"/>
          </a:solidFill>
          <a:latin typeface="Montserrat" pitchFamily="2" charset="77"/>
          <a:ea typeface="ＭＳ Ｐゴシック" charset="0"/>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1700" kern="1200">
          <a:solidFill>
            <a:schemeClr val="tx1"/>
          </a:solidFill>
          <a:latin typeface="Montserrat" pitchFamily="2" charset="77"/>
          <a:ea typeface="ＭＳ Ｐゴシック" charset="0"/>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500" kern="1200">
          <a:solidFill>
            <a:schemeClr val="tx1"/>
          </a:solidFill>
          <a:latin typeface="Montserrat" pitchFamily="2" charset="77"/>
          <a:ea typeface="ＭＳ Ｐゴシック" charset="0"/>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200" kern="1200">
          <a:solidFill>
            <a:schemeClr val="tx1"/>
          </a:solidFill>
          <a:latin typeface="Montserrat" pitchFamily="2" charset="77"/>
          <a:ea typeface="ＭＳ Ｐゴシック" charset="0"/>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100" kern="1200">
          <a:solidFill>
            <a:schemeClr val="tx1"/>
          </a:solidFill>
          <a:latin typeface="Montserrat" pitchFamily="2" charset="77"/>
          <a:ea typeface="ＭＳ Ｐゴシック"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labounader@centralina.org" TargetMode="External"/><Relationship Id="rId2" Type="http://schemas.openxmlformats.org/officeDocument/2006/relationships/hyperlink" Target="mailto:kkutcher@centralina.org"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8957BFBD-E8F6-4C19-A66C-1FD6E3790B83}"/>
              </a:ext>
            </a:extLst>
          </p:cNvPr>
          <p:cNvSpPr>
            <a:spLocks noGrp="1"/>
          </p:cNvSpPr>
          <p:nvPr>
            <p:ph type="title"/>
          </p:nvPr>
        </p:nvSpPr>
        <p:spPr/>
        <p:txBody>
          <a:bodyPr/>
          <a:lstStyle/>
          <a:p>
            <a:r>
              <a:rPr lang="en-US" altLang="en-US" dirty="0">
                <a:solidFill>
                  <a:schemeClr val="tx2"/>
                </a:solidFill>
                <a:latin typeface="Montserrat" pitchFamily="2" charset="0"/>
                <a:ea typeface="ＭＳ Ｐゴシック" panose="020B0600070205080204" pitchFamily="34" charset="-128"/>
              </a:rPr>
              <a:t>The New Transportation Guide and Resources</a:t>
            </a:r>
          </a:p>
        </p:txBody>
      </p:sp>
    </p:spTree>
  </p:cSld>
  <p:clrMapOvr>
    <a:masterClrMapping/>
  </p:clrMapOvr>
  <p:transition advClick="0" advTm="5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3">
            <a:extLst>
              <a:ext uri="{FF2B5EF4-FFF2-40B4-BE49-F238E27FC236}">
                <a16:creationId xmlns:a16="http://schemas.microsoft.com/office/drawing/2014/main" id="{87DAD27E-DA14-4B96-B26F-B82A7F0CC84C}"/>
              </a:ext>
            </a:extLst>
          </p:cNvPr>
          <p:cNvSpPr txBox="1">
            <a:spLocks noChangeArrowheads="1"/>
          </p:cNvSpPr>
          <p:nvPr/>
        </p:nvSpPr>
        <p:spPr bwMode="auto">
          <a:xfrm>
            <a:off x="522514" y="2571750"/>
            <a:ext cx="75857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000">
                <a:solidFill>
                  <a:schemeClr val="tx1"/>
                </a:solidFill>
                <a:latin typeface="Montserrat" pitchFamily="2"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1700">
                <a:solidFill>
                  <a:schemeClr val="tx1"/>
                </a:solidFill>
                <a:latin typeface="Montserrat" pitchFamily="2"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1500">
                <a:solidFill>
                  <a:schemeClr val="tx1"/>
                </a:solidFill>
                <a:latin typeface="Montserrat" pitchFamily="2"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Montserrat" pitchFamily="2"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1100">
                <a:solidFill>
                  <a:schemeClr val="tx1"/>
                </a:solidFill>
                <a:latin typeface="Montserrat" pitchFamily="2"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Montserrat" pitchFamily="2"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Montserrat" pitchFamily="2"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Montserrat" pitchFamily="2"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Montserrat" pitchFamily="2" charset="0"/>
                <a:ea typeface="ＭＳ Ｐゴシック" panose="020B0600070205080204" pitchFamily="34" charset="-128"/>
                <a:cs typeface="Arial" panose="020B0604020202020204" pitchFamily="34" charset="0"/>
              </a:defRPr>
            </a:lvl9pPr>
          </a:lstStyle>
          <a:p>
            <a:pPr algn="ctr">
              <a:spcBef>
                <a:spcPct val="0"/>
              </a:spcBef>
              <a:buFontTx/>
              <a:buNone/>
            </a:pPr>
            <a:r>
              <a:rPr lang="en-US" altLang="en-US" sz="1800" dirty="0">
                <a:solidFill>
                  <a:schemeClr val="tx2"/>
                </a:solidFill>
              </a:rPr>
              <a:t>For more information, contact:</a:t>
            </a:r>
          </a:p>
          <a:p>
            <a:pPr algn="ctr">
              <a:spcBef>
                <a:spcPct val="0"/>
              </a:spcBef>
              <a:buFontTx/>
              <a:buNone/>
            </a:pPr>
            <a:r>
              <a:rPr lang="en-US" altLang="en-US" sz="1800" dirty="0">
                <a:solidFill>
                  <a:schemeClr val="tx2"/>
                </a:solidFill>
              </a:rPr>
              <a:t>Katie Kutcher - </a:t>
            </a:r>
            <a:r>
              <a:rPr lang="en-US" altLang="en-US" sz="1800" dirty="0">
                <a:solidFill>
                  <a:schemeClr val="tx2"/>
                </a:solidFill>
                <a:hlinkClick r:id="rId2"/>
              </a:rPr>
              <a:t>kkutcher@centralina.org</a:t>
            </a:r>
            <a:r>
              <a:rPr lang="en-US" altLang="en-US" sz="1800" dirty="0">
                <a:solidFill>
                  <a:schemeClr val="tx2"/>
                </a:solidFill>
              </a:rPr>
              <a:t> or 704-348-2705</a:t>
            </a:r>
          </a:p>
          <a:p>
            <a:pPr algn="ctr">
              <a:spcBef>
                <a:spcPct val="0"/>
              </a:spcBef>
              <a:buFontTx/>
              <a:buNone/>
            </a:pPr>
            <a:r>
              <a:rPr lang="en-US" altLang="en-US" sz="1800" dirty="0">
                <a:solidFill>
                  <a:schemeClr val="tx2"/>
                </a:solidFill>
              </a:rPr>
              <a:t>Laurie Abounader – </a:t>
            </a:r>
            <a:r>
              <a:rPr lang="en-US" altLang="en-US" sz="1800" dirty="0">
                <a:solidFill>
                  <a:schemeClr val="tx2"/>
                </a:solidFill>
                <a:hlinkClick r:id="rId3"/>
              </a:rPr>
              <a:t>labounader@centralina.org</a:t>
            </a:r>
            <a:r>
              <a:rPr lang="en-US" altLang="en-US" sz="1800" dirty="0">
                <a:solidFill>
                  <a:schemeClr val="tx2"/>
                </a:solidFill>
              </a:rPr>
              <a:t> or 704-688-6501 </a:t>
            </a:r>
          </a:p>
        </p:txBody>
      </p:sp>
      <p:grpSp>
        <p:nvGrpSpPr>
          <p:cNvPr id="22532" name="Group 3">
            <a:extLst>
              <a:ext uri="{FF2B5EF4-FFF2-40B4-BE49-F238E27FC236}">
                <a16:creationId xmlns:a16="http://schemas.microsoft.com/office/drawing/2014/main" id="{A04FF1BD-59BD-4F59-9068-DCD3353C3371}"/>
              </a:ext>
            </a:extLst>
          </p:cNvPr>
          <p:cNvGrpSpPr>
            <a:grpSpLocks/>
          </p:cNvGrpSpPr>
          <p:nvPr/>
        </p:nvGrpSpPr>
        <p:grpSpPr bwMode="auto">
          <a:xfrm>
            <a:off x="4038600" y="2190750"/>
            <a:ext cx="1066800" cy="46038"/>
            <a:chOff x="0" y="6553200"/>
            <a:chExt cx="9926192" cy="152400"/>
          </a:xfrm>
        </p:grpSpPr>
        <p:sp>
          <p:nvSpPr>
            <p:cNvPr id="5" name="Rectangle 4">
              <a:extLst>
                <a:ext uri="{FF2B5EF4-FFF2-40B4-BE49-F238E27FC236}">
                  <a16:creationId xmlns:a16="http://schemas.microsoft.com/office/drawing/2014/main" id="{07D652A4-81C7-4FB7-9FC1-C3905341989D}"/>
                </a:ext>
              </a:extLst>
            </p:cNvPr>
            <p:cNvSpPr/>
            <p:nvPr/>
          </p:nvSpPr>
          <p:spPr>
            <a:xfrm>
              <a:off x="0" y="6553200"/>
              <a:ext cx="2481548"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C764BAEF-BB61-4B37-81DF-D97F87485902}"/>
                </a:ext>
              </a:extLst>
            </p:cNvPr>
            <p:cNvSpPr/>
            <p:nvPr/>
          </p:nvSpPr>
          <p:spPr>
            <a:xfrm>
              <a:off x="2481548" y="6553200"/>
              <a:ext cx="2481548"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3C1DEA1E-8136-468F-BF11-F161150B9018}"/>
                </a:ext>
              </a:extLst>
            </p:cNvPr>
            <p:cNvSpPr/>
            <p:nvPr/>
          </p:nvSpPr>
          <p:spPr>
            <a:xfrm>
              <a:off x="4963096" y="6553200"/>
              <a:ext cx="2481548"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6F623968-11B5-48EE-A9AE-A944BD649A44}"/>
                </a:ext>
              </a:extLst>
            </p:cNvPr>
            <p:cNvSpPr/>
            <p:nvPr/>
          </p:nvSpPr>
          <p:spPr>
            <a:xfrm>
              <a:off x="7444644" y="6553200"/>
              <a:ext cx="2481548"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advClick="0" advTm="5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1">
            <a:extLst>
              <a:ext uri="{FF2B5EF4-FFF2-40B4-BE49-F238E27FC236}">
                <a16:creationId xmlns:a16="http://schemas.microsoft.com/office/drawing/2014/main" id="{3A3AA701-9739-4648-BD95-D5A0D960EC29}"/>
              </a:ext>
            </a:extLst>
          </p:cNvPr>
          <p:cNvSpPr>
            <a:spLocks noGrp="1"/>
          </p:cNvSpPr>
          <p:nvPr>
            <p:ph type="body" sz="quarter" idx="10"/>
          </p:nvPr>
        </p:nvSpPr>
        <p:spPr>
          <a:xfrm>
            <a:off x="838200" y="1352550"/>
            <a:ext cx="7467600" cy="1219200"/>
          </a:xfrm>
        </p:spPr>
        <p:txBody>
          <a:bodyPr/>
          <a:lstStyle/>
          <a:p>
            <a:pPr>
              <a:spcBef>
                <a:spcPct val="0"/>
              </a:spcBef>
            </a:pPr>
            <a:r>
              <a:rPr lang="en-US" altLang="en-US">
                <a:solidFill>
                  <a:schemeClr val="accent2"/>
                </a:solidFill>
                <a:latin typeface="Montserrat" pitchFamily="2" charset="0"/>
                <a:ea typeface="ＭＳ Ｐゴシック" panose="020B0600070205080204" pitchFamily="34" charset="-128"/>
              </a:rPr>
              <a:t>THANK YOU</a:t>
            </a:r>
          </a:p>
        </p:txBody>
      </p:sp>
      <p:sp>
        <p:nvSpPr>
          <p:cNvPr id="23555" name="Text Placeholder 2">
            <a:extLst>
              <a:ext uri="{FF2B5EF4-FFF2-40B4-BE49-F238E27FC236}">
                <a16:creationId xmlns:a16="http://schemas.microsoft.com/office/drawing/2014/main" id="{F26722C5-4A42-490E-BD89-1FB9C3C8092A}"/>
              </a:ext>
            </a:extLst>
          </p:cNvPr>
          <p:cNvSpPr>
            <a:spLocks noGrp="1"/>
          </p:cNvSpPr>
          <p:nvPr>
            <p:ph type="body" sz="quarter" idx="11"/>
          </p:nvPr>
        </p:nvSpPr>
        <p:spPr/>
        <p:txBody>
          <a:bodyPr/>
          <a:lstStyle/>
          <a:p>
            <a:r>
              <a:rPr lang="en-US" altLang="en-US" dirty="0">
                <a:latin typeface="Montserrat" pitchFamily="2" charset="0"/>
                <a:ea typeface="ＭＳ Ｐゴシック" panose="020B0600070205080204" pitchFamily="34" charset="-128"/>
                <a:cs typeface="Kalam" pitchFamily="2" charset="0"/>
              </a:rPr>
              <a:t>704-372-2416  |  info@centralina.org  |  10735 David Taylor Drive, Suite 250, Charlotte, NC 28262  |  </a:t>
            </a:r>
            <a:r>
              <a:rPr lang="en-US" altLang="en-US" b="1" dirty="0">
                <a:latin typeface="Montserrat" pitchFamily="2" charset="0"/>
                <a:ea typeface="ＭＳ Ｐゴシック" panose="020B0600070205080204" pitchFamily="34" charset="-128"/>
                <a:cs typeface="Kalam" pitchFamily="2" charset="0"/>
              </a:rPr>
              <a:t>www.centralina.org </a:t>
            </a:r>
            <a:endParaRPr lang="en-US" altLang="en-US" dirty="0">
              <a:latin typeface="Montserrat" pitchFamily="2" charset="0"/>
              <a:ea typeface="ＭＳ Ｐゴシック" panose="020B0600070205080204" pitchFamily="34" charset="-128"/>
              <a:cs typeface="Kalam" pitchFamily="2" charset="0"/>
            </a:endParaRPr>
          </a:p>
          <a:p>
            <a:endParaRPr lang="en-US" altLang="en-US" dirty="0">
              <a:latin typeface="Montserrat" pitchFamily="2" charset="0"/>
              <a:ea typeface="ＭＳ Ｐゴシック" panose="020B0600070205080204" pitchFamily="34" charset="-128"/>
              <a:cs typeface="Kalam" pitchFamily="2" charset="0"/>
            </a:endParaRPr>
          </a:p>
        </p:txBody>
      </p:sp>
    </p:spTree>
  </p:cSld>
  <p:clrMapOvr>
    <a:masterClrMapping/>
  </p:clrMapOvr>
  <p:transition advClick="0" advTm="5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4AF15579-0FA1-43C4-B11D-5C0F6D9F7F5A}"/>
              </a:ext>
            </a:extLst>
          </p:cNvPr>
          <p:cNvSpPr>
            <a:spLocks noGrp="1"/>
          </p:cNvSpPr>
          <p:nvPr>
            <p:ph idx="1"/>
          </p:nvPr>
        </p:nvSpPr>
        <p:spPr>
          <a:xfrm>
            <a:off x="320675" y="1122363"/>
            <a:ext cx="4251325" cy="4146550"/>
          </a:xfrm>
        </p:spPr>
        <p:txBody>
          <a:bodyPr/>
          <a:lstStyle/>
          <a:p>
            <a:pPr marL="0" indent="0">
              <a:buNone/>
              <a:defRPr/>
            </a:pPr>
            <a:endParaRPr lang="en-US" sz="1400" dirty="0"/>
          </a:p>
          <a:p>
            <a:pPr marL="0" indent="0">
              <a:buFont typeface="Arial" panose="020B0604020202020204" pitchFamily="34" charset="0"/>
              <a:buNone/>
              <a:defRPr/>
            </a:pPr>
            <a:endParaRPr lang="en-US" sz="1600" dirty="0"/>
          </a:p>
          <a:p>
            <a:pPr>
              <a:defRPr/>
            </a:pPr>
            <a:endParaRPr lang="en-US" altLang="en-US" dirty="0">
              <a:ea typeface="ＭＳ Ｐゴシック" panose="020B0600070205080204" pitchFamily="34" charset="-128"/>
            </a:endParaRPr>
          </a:p>
        </p:txBody>
      </p:sp>
      <p:sp>
        <p:nvSpPr>
          <p:cNvPr id="20484" name="Title 3">
            <a:extLst>
              <a:ext uri="{FF2B5EF4-FFF2-40B4-BE49-F238E27FC236}">
                <a16:creationId xmlns:a16="http://schemas.microsoft.com/office/drawing/2014/main" id="{C1D7DC5C-6D5B-48D7-864E-C3E751FCC7E3}"/>
              </a:ext>
            </a:extLst>
          </p:cNvPr>
          <p:cNvSpPr>
            <a:spLocks noGrp="1"/>
          </p:cNvSpPr>
          <p:nvPr>
            <p:ph type="title"/>
          </p:nvPr>
        </p:nvSpPr>
        <p:spPr>
          <a:xfrm>
            <a:off x="320675" y="-1588"/>
            <a:ext cx="4479925" cy="1123951"/>
          </a:xfrm>
        </p:spPr>
        <p:txBody>
          <a:bodyPr/>
          <a:lstStyle/>
          <a:p>
            <a:r>
              <a:rPr lang="en-US" altLang="en-US" dirty="0">
                <a:latin typeface="Montserrat" pitchFamily="2" charset="0"/>
                <a:ea typeface="ＭＳ Ｐゴシック" panose="020B0600070205080204" pitchFamily="34" charset="-128"/>
              </a:rPr>
              <a:t>Transportation</a:t>
            </a:r>
          </a:p>
        </p:txBody>
      </p:sp>
      <p:grpSp>
        <p:nvGrpSpPr>
          <p:cNvPr id="20485" name="Group 6">
            <a:extLst>
              <a:ext uri="{FF2B5EF4-FFF2-40B4-BE49-F238E27FC236}">
                <a16:creationId xmlns:a16="http://schemas.microsoft.com/office/drawing/2014/main" id="{7731ED97-DBF4-4582-89E1-6D58B8B358AD}"/>
              </a:ext>
            </a:extLst>
          </p:cNvPr>
          <p:cNvGrpSpPr>
            <a:grpSpLocks/>
          </p:cNvGrpSpPr>
          <p:nvPr/>
        </p:nvGrpSpPr>
        <p:grpSpPr bwMode="auto">
          <a:xfrm>
            <a:off x="5029200" y="-2076450"/>
            <a:ext cx="5826125" cy="14339888"/>
            <a:chOff x="5029669" y="-1206795"/>
            <a:chExt cx="5826771" cy="14340234"/>
          </a:xfrm>
        </p:grpSpPr>
        <p:sp>
          <p:nvSpPr>
            <p:cNvPr id="8" name="Rectangle 7">
              <a:extLst>
                <a:ext uri="{FF2B5EF4-FFF2-40B4-BE49-F238E27FC236}">
                  <a16:creationId xmlns:a16="http://schemas.microsoft.com/office/drawing/2014/main" id="{E003D074-6877-4BB3-B8E1-73E8FEC743E5}"/>
                </a:ext>
              </a:extLst>
            </p:cNvPr>
            <p:cNvSpPr/>
            <p:nvPr/>
          </p:nvSpPr>
          <p:spPr>
            <a:xfrm rot="18942080">
              <a:off x="8540021" y="-1206795"/>
              <a:ext cx="685876" cy="444510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4C5B04BC-7EC5-4D30-AD6D-832AD51C0232}"/>
                </a:ext>
              </a:extLst>
            </p:cNvPr>
            <p:cNvSpPr/>
            <p:nvPr/>
          </p:nvSpPr>
          <p:spPr>
            <a:xfrm rot="2750491">
              <a:off x="7277848" y="2855491"/>
              <a:ext cx="685817" cy="518217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15">
              <a:extLst>
                <a:ext uri="{FF2B5EF4-FFF2-40B4-BE49-F238E27FC236}">
                  <a16:creationId xmlns:a16="http://schemas.microsoft.com/office/drawing/2014/main" id="{676AE08D-2477-4942-B325-96034A4EA859}"/>
                </a:ext>
              </a:extLst>
            </p:cNvPr>
            <p:cNvSpPr/>
            <p:nvPr/>
          </p:nvSpPr>
          <p:spPr>
            <a:xfrm rot="18942080">
              <a:off x="7947818" y="3077971"/>
              <a:ext cx="685876" cy="10055468"/>
            </a:xfrm>
            <a:custGeom>
              <a:avLst/>
              <a:gdLst>
                <a:gd name="connsiteX0" fmla="*/ 0 w 685800"/>
                <a:gd name="connsiteY0" fmla="*/ 0 h 10056202"/>
                <a:gd name="connsiteX1" fmla="*/ 685800 w 685800"/>
                <a:gd name="connsiteY1" fmla="*/ 0 h 10056202"/>
                <a:gd name="connsiteX2" fmla="*/ 685800 w 685800"/>
                <a:gd name="connsiteY2" fmla="*/ 10056202 h 10056202"/>
                <a:gd name="connsiteX3" fmla="*/ 0 w 685800"/>
                <a:gd name="connsiteY3" fmla="*/ 10056202 h 10056202"/>
                <a:gd name="connsiteX4" fmla="*/ 0 w 685800"/>
                <a:gd name="connsiteY4" fmla="*/ 0 h 10056202"/>
                <a:gd name="connsiteX0" fmla="*/ 8669 w 685800"/>
                <a:gd name="connsiteY0" fmla="*/ 708104 h 10056202"/>
                <a:gd name="connsiteX1" fmla="*/ 685800 w 685800"/>
                <a:gd name="connsiteY1" fmla="*/ 0 h 10056202"/>
                <a:gd name="connsiteX2" fmla="*/ 685800 w 685800"/>
                <a:gd name="connsiteY2" fmla="*/ 10056202 h 10056202"/>
                <a:gd name="connsiteX3" fmla="*/ 0 w 685800"/>
                <a:gd name="connsiteY3" fmla="*/ 10056202 h 10056202"/>
                <a:gd name="connsiteX4" fmla="*/ 8669 w 685800"/>
                <a:gd name="connsiteY4" fmla="*/ 708104 h 10056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10056202">
                  <a:moveTo>
                    <a:pt x="8669" y="708104"/>
                  </a:moveTo>
                  <a:lnTo>
                    <a:pt x="685800" y="0"/>
                  </a:lnTo>
                  <a:lnTo>
                    <a:pt x="685800" y="10056202"/>
                  </a:lnTo>
                  <a:lnTo>
                    <a:pt x="0" y="10056202"/>
                  </a:lnTo>
                  <a:cubicBezTo>
                    <a:pt x="2890" y="6940169"/>
                    <a:pt x="5779" y="3824137"/>
                    <a:pt x="8669" y="708104"/>
                  </a:cubicBezTo>
                  <a:close/>
                </a:path>
              </a:pathLst>
            </a:cu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FA3FF03C-3832-4E42-BEF9-5DCFB0612B94}"/>
                </a:ext>
              </a:extLst>
            </p:cNvPr>
            <p:cNvSpPr/>
            <p:nvPr/>
          </p:nvSpPr>
          <p:spPr>
            <a:xfrm rot="2750491">
              <a:off x="7922444" y="3650847"/>
              <a:ext cx="685817" cy="5182175"/>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 name="TextBox 1">
            <a:extLst>
              <a:ext uri="{FF2B5EF4-FFF2-40B4-BE49-F238E27FC236}">
                <a16:creationId xmlns:a16="http://schemas.microsoft.com/office/drawing/2014/main" id="{D28C1F0D-C86B-1CD1-DD24-B5FC4D5CCE99}"/>
              </a:ext>
            </a:extLst>
          </p:cNvPr>
          <p:cNvSpPr txBox="1"/>
          <p:nvPr/>
        </p:nvSpPr>
        <p:spPr>
          <a:xfrm>
            <a:off x="92075" y="961054"/>
            <a:ext cx="4479926" cy="3389133"/>
          </a:xfrm>
          <a:prstGeom prst="rect">
            <a:avLst/>
          </a:prstGeom>
          <a:noFill/>
        </p:spPr>
        <p:txBody>
          <a:bodyPr wrap="square" rtlCol="0">
            <a:spAutoFit/>
          </a:bodyPr>
          <a:lstStyle/>
          <a:p>
            <a:pPr marL="0" marR="0">
              <a:lnSpc>
                <a:spcPct val="107000"/>
              </a:lnSpc>
              <a:spcBef>
                <a:spcPts val="0"/>
              </a:spcBef>
              <a:spcAft>
                <a:spcPts val="800"/>
              </a:spcAft>
            </a:pPr>
            <a:r>
              <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Transportation is important to all of us--it links individuals to social connections, religious activities, medical appointments, groceries, pharmacies, and much more.</a:t>
            </a:r>
          </a:p>
          <a:p>
            <a:pPr marL="0" marR="0">
              <a:lnSpc>
                <a:spcPct val="107000"/>
              </a:lnSpc>
              <a:spcBef>
                <a:spcPts val="0"/>
              </a:spcBef>
              <a:spcAft>
                <a:spcPts val="800"/>
              </a:spcAft>
            </a:pP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solidFill>
                  <a:schemeClr val="tx2"/>
                </a:solidFill>
                <a:latin typeface="Calibri" panose="020F0502020204030204" pitchFamily="34" charset="0"/>
                <a:ea typeface="Calibri" panose="020F0502020204030204" pitchFamily="34" charset="0"/>
                <a:cs typeface="Times New Roman" panose="02020603050405020304" pitchFamily="18" charset="0"/>
              </a:rPr>
              <a:t>Consider how you would maintain your </a:t>
            </a:r>
            <a:r>
              <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connection to the community if you could not drive?  </a:t>
            </a:r>
          </a:p>
          <a:p>
            <a:pPr marL="0" marR="0">
              <a:lnSpc>
                <a:spcPct val="107000"/>
              </a:lnSpc>
              <a:spcBef>
                <a:spcPts val="0"/>
              </a:spcBef>
              <a:spcAft>
                <a:spcPts val="800"/>
              </a:spcAft>
            </a:pP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“According to the American Journal of Public Health, individuals on average can expect to live between 6 to 10 years retired from driving.”</a:t>
            </a:r>
          </a:p>
        </p:txBody>
      </p:sp>
      <p:pic>
        <p:nvPicPr>
          <p:cNvPr id="4" name="Picture Placeholder 3">
            <a:extLst>
              <a:ext uri="{FF2B5EF4-FFF2-40B4-BE49-F238E27FC236}">
                <a16:creationId xmlns:a16="http://schemas.microsoft.com/office/drawing/2014/main" id="{9E41B4FA-7491-7036-4FB4-6D73C412246A}"/>
              </a:ext>
            </a:extLst>
          </p:cNvPr>
          <p:cNvPicPr>
            <a:picLocks noGrp="1" noChangeAspect="1"/>
          </p:cNvPicPr>
          <p:nvPr>
            <p:ph type="pic" sz="quarter" idx="10"/>
          </p:nvPr>
        </p:nvPicPr>
        <p:blipFill>
          <a:blip r:embed="rId3"/>
          <a:srcRect l="7633" r="7633"/>
          <a:stretch>
            <a:fillRect/>
          </a:stretch>
        </p:blipFill>
        <p:spPr>
          <a:prstGeom prst="rect">
            <a:avLst/>
          </a:prstGeom>
        </p:spPr>
      </p:pic>
    </p:spTree>
  </p:cSld>
  <p:clrMapOvr>
    <a:masterClrMapping/>
  </p:clrMapOvr>
  <p:transition advClick="0" advTm="5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4AF15579-0FA1-43C4-B11D-5C0F6D9F7F5A}"/>
              </a:ext>
            </a:extLst>
          </p:cNvPr>
          <p:cNvSpPr>
            <a:spLocks noGrp="1"/>
          </p:cNvSpPr>
          <p:nvPr>
            <p:ph idx="1"/>
          </p:nvPr>
        </p:nvSpPr>
        <p:spPr>
          <a:xfrm>
            <a:off x="320675" y="1122363"/>
            <a:ext cx="4251325" cy="4146550"/>
          </a:xfrm>
        </p:spPr>
        <p:txBody>
          <a:bodyPr/>
          <a:lstStyle/>
          <a:p>
            <a:pPr marL="0" indent="0">
              <a:buNone/>
              <a:defRPr/>
            </a:pPr>
            <a:endParaRPr lang="en-US" sz="1400" dirty="0"/>
          </a:p>
          <a:p>
            <a:pPr marL="0" indent="0">
              <a:buFont typeface="Arial" panose="020B0604020202020204" pitchFamily="34" charset="0"/>
              <a:buNone/>
              <a:defRPr/>
            </a:pPr>
            <a:endParaRPr lang="en-US" sz="1600" dirty="0"/>
          </a:p>
          <a:p>
            <a:pPr>
              <a:defRPr/>
            </a:pPr>
            <a:endParaRPr lang="en-US" altLang="en-US" dirty="0">
              <a:ea typeface="ＭＳ Ｐゴシック" panose="020B0600070205080204" pitchFamily="34" charset="-128"/>
            </a:endParaRPr>
          </a:p>
        </p:txBody>
      </p:sp>
      <p:sp>
        <p:nvSpPr>
          <p:cNvPr id="20484" name="Title 3">
            <a:extLst>
              <a:ext uri="{FF2B5EF4-FFF2-40B4-BE49-F238E27FC236}">
                <a16:creationId xmlns:a16="http://schemas.microsoft.com/office/drawing/2014/main" id="{C1D7DC5C-6D5B-48D7-864E-C3E751FCC7E3}"/>
              </a:ext>
            </a:extLst>
          </p:cNvPr>
          <p:cNvSpPr>
            <a:spLocks noGrp="1"/>
          </p:cNvSpPr>
          <p:nvPr>
            <p:ph type="title"/>
          </p:nvPr>
        </p:nvSpPr>
        <p:spPr>
          <a:xfrm>
            <a:off x="320675" y="-1588"/>
            <a:ext cx="4479925" cy="1123951"/>
          </a:xfrm>
        </p:spPr>
        <p:txBody>
          <a:bodyPr/>
          <a:lstStyle/>
          <a:p>
            <a:r>
              <a:rPr lang="en-US" altLang="en-US" dirty="0">
                <a:latin typeface="Montserrat" pitchFamily="2" charset="0"/>
                <a:ea typeface="ＭＳ Ｐゴシック" panose="020B0600070205080204" pitchFamily="34" charset="-128"/>
              </a:rPr>
              <a:t>Transportation</a:t>
            </a:r>
          </a:p>
        </p:txBody>
      </p:sp>
      <p:sp>
        <p:nvSpPr>
          <p:cNvPr id="2" name="TextBox 1">
            <a:extLst>
              <a:ext uri="{FF2B5EF4-FFF2-40B4-BE49-F238E27FC236}">
                <a16:creationId xmlns:a16="http://schemas.microsoft.com/office/drawing/2014/main" id="{D28C1F0D-C86B-1CD1-DD24-B5FC4D5CCE99}"/>
              </a:ext>
            </a:extLst>
          </p:cNvPr>
          <p:cNvSpPr txBox="1"/>
          <p:nvPr/>
        </p:nvSpPr>
        <p:spPr>
          <a:xfrm>
            <a:off x="123856" y="1056463"/>
            <a:ext cx="4873561" cy="3522887"/>
          </a:xfrm>
          <a:prstGeom prst="rect">
            <a:avLst/>
          </a:prstGeom>
          <a:noFill/>
        </p:spPr>
        <p:txBody>
          <a:bodyPr wrap="square" rtlCol="0">
            <a:spAutoFit/>
          </a:bodyPr>
          <a:lstStyle/>
          <a:p>
            <a:pPr marL="0" marR="0">
              <a:lnSpc>
                <a:spcPct val="107000"/>
              </a:lnSpc>
              <a:spcBef>
                <a:spcPts val="0"/>
              </a:spcBef>
              <a:spcAft>
                <a:spcPts val="800"/>
              </a:spcAft>
            </a:pPr>
            <a:r>
              <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Transportation remains among the top unmet needs identified among older and disabled adults. </a:t>
            </a:r>
          </a:p>
          <a:p>
            <a:pPr marL="0" marR="0">
              <a:lnSpc>
                <a:spcPct val="107000"/>
              </a:lnSpc>
              <a:spcBef>
                <a:spcPts val="0"/>
              </a:spcBef>
              <a:spcAft>
                <a:spcPts val="800"/>
              </a:spcAft>
            </a:pPr>
            <a:endParaRPr lang="en-US" sz="16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rPr>
              <a:t>Goals for today’s presentation</a:t>
            </a:r>
            <a:r>
              <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mj-lt"/>
              <a:buAutoNum type="arabicPeriod"/>
            </a:pPr>
            <a:r>
              <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Raise awareness of this unmet need. </a:t>
            </a:r>
          </a:p>
          <a:p>
            <a:pPr marL="342900" marR="0" lvl="0" indent="-342900">
              <a:lnSpc>
                <a:spcPct val="107000"/>
              </a:lnSpc>
              <a:spcBef>
                <a:spcPts val="0"/>
              </a:spcBef>
              <a:spcAft>
                <a:spcPts val="800"/>
              </a:spcAft>
              <a:buFont typeface="+mj-lt"/>
              <a:buAutoNum type="arabicPeriod"/>
            </a:pPr>
            <a:r>
              <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rPr>
              <a:t>Increase familiarity of local transportation resources for ourselves and our loved ones. </a:t>
            </a:r>
          </a:p>
          <a:p>
            <a:pPr marL="342900" marR="0" lvl="0" indent="-342900">
              <a:lnSpc>
                <a:spcPct val="107000"/>
              </a:lnSpc>
              <a:spcBef>
                <a:spcPts val="0"/>
              </a:spcBef>
              <a:spcAft>
                <a:spcPts val="800"/>
              </a:spcAft>
              <a:buFont typeface="+mj-lt"/>
              <a:buAutoNum type="arabicPeriod"/>
            </a:pPr>
            <a:r>
              <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rPr>
              <a:t>E</a:t>
            </a:r>
            <a:r>
              <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ncourage individuals to </a:t>
            </a:r>
            <a:r>
              <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rPr>
              <a:t>develop </a:t>
            </a:r>
            <a:r>
              <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transportation alternatives as part of their long-term aging plan.</a:t>
            </a:r>
          </a:p>
        </p:txBody>
      </p:sp>
      <p:pic>
        <p:nvPicPr>
          <p:cNvPr id="4" name="Picture Placeholder 3">
            <a:extLst>
              <a:ext uri="{FF2B5EF4-FFF2-40B4-BE49-F238E27FC236}">
                <a16:creationId xmlns:a16="http://schemas.microsoft.com/office/drawing/2014/main" id="{4667E290-D7F0-418E-17E7-B704D309540E}"/>
              </a:ext>
            </a:extLst>
          </p:cNvPr>
          <p:cNvPicPr>
            <a:picLocks noGrp="1" noChangeAspect="1"/>
          </p:cNvPicPr>
          <p:nvPr>
            <p:ph type="pic" sz="quarter" idx="10"/>
          </p:nvPr>
        </p:nvPicPr>
        <p:blipFill>
          <a:blip r:embed="rId3"/>
          <a:srcRect l="10727" r="10727"/>
          <a:stretch>
            <a:fillRect/>
          </a:stretch>
        </p:blipFill>
        <p:spPr>
          <a:xfrm>
            <a:off x="5158790" y="-76588"/>
            <a:ext cx="4106863" cy="5143500"/>
          </a:xfrm>
          <a:prstGeom prst="rect">
            <a:avLst/>
          </a:prstGeom>
        </p:spPr>
      </p:pic>
    </p:spTree>
    <p:extLst>
      <p:ext uri="{BB962C8B-B14F-4D97-AF65-F5344CB8AC3E}">
        <p14:creationId xmlns:p14="http://schemas.microsoft.com/office/powerpoint/2010/main" val="106941645"/>
      </p:ext>
    </p:extLst>
  </p:cSld>
  <p:clrMapOvr>
    <a:masterClrMapping/>
  </p:clrMapOvr>
  <p:transition advClick="0" advTm="5000">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C23DC441-36E7-0B3E-4F43-B0E40EDC7F8F}"/>
              </a:ext>
            </a:extLst>
          </p:cNvPr>
          <p:cNvPicPr>
            <a:picLocks noGrp="1" noChangeAspect="1"/>
          </p:cNvPicPr>
          <p:nvPr>
            <p:ph idx="1"/>
          </p:nvPr>
        </p:nvPicPr>
        <p:blipFill rotWithShape="1">
          <a:blip r:embed="rId3"/>
          <a:srcRect t="2625" r="-3" b="-3"/>
          <a:stretch/>
        </p:blipFill>
        <p:spPr>
          <a:xfrm rot="529729">
            <a:off x="4467867" y="517152"/>
            <a:ext cx="3096615" cy="3878241"/>
          </a:xfrm>
          <a:noFill/>
          <a:ln>
            <a:solidFill>
              <a:schemeClr val="accent1">
                <a:alpha val="75000"/>
              </a:schemeClr>
            </a:solidFill>
          </a:ln>
        </p:spPr>
      </p:pic>
      <p:sp>
        <p:nvSpPr>
          <p:cNvPr id="19458" name="Content Placeholder 1">
            <a:extLst>
              <a:ext uri="{FF2B5EF4-FFF2-40B4-BE49-F238E27FC236}">
                <a16:creationId xmlns:a16="http://schemas.microsoft.com/office/drawing/2014/main" id="{0A4608BF-7775-444D-8DAE-0EBC9C7DDF8C}"/>
              </a:ext>
            </a:extLst>
          </p:cNvPr>
          <p:cNvSpPr>
            <a:spLocks noGrp="1"/>
          </p:cNvSpPr>
          <p:nvPr>
            <p:ph type="body" sz="quarter" idx="11"/>
          </p:nvPr>
        </p:nvSpPr>
        <p:spPr>
          <a:xfrm>
            <a:off x="371927" y="1161143"/>
            <a:ext cx="2755901" cy="4056743"/>
          </a:xfrm>
        </p:spPr>
        <p:txBody>
          <a:bodyPr wrap="square" anchor="t">
            <a:normAutofit/>
          </a:bodyPr>
          <a:lstStyle/>
          <a:p>
            <a:pPr marL="0" indent="0">
              <a:buNone/>
            </a:pPr>
            <a:r>
              <a:rPr lang="en-US" altLang="en-US" sz="2400" b="1" dirty="0">
                <a:solidFill>
                  <a:schemeClr val="bg1"/>
                </a:solidFill>
              </a:rPr>
              <a:t>INTRODUCING…</a:t>
            </a:r>
            <a:endParaRPr lang="en-US" altLang="en-US" sz="2000" b="1" dirty="0">
              <a:solidFill>
                <a:schemeClr val="bg1"/>
              </a:solidFill>
            </a:endParaRPr>
          </a:p>
          <a:p>
            <a:pPr marL="0" indent="0">
              <a:buNone/>
            </a:pPr>
            <a:endParaRPr lang="en-US" altLang="en-US" sz="1600" b="1" dirty="0">
              <a:solidFill>
                <a:schemeClr val="bg1"/>
              </a:solidFill>
            </a:endParaRPr>
          </a:p>
          <a:p>
            <a:pPr marL="0" indent="0">
              <a:buNone/>
            </a:pPr>
            <a:r>
              <a:rPr lang="en-US" altLang="en-US" sz="1600" b="1" dirty="0">
                <a:solidFill>
                  <a:schemeClr val="bg1"/>
                </a:solidFill>
              </a:rPr>
              <a:t>This Guide is designed to assist older adults and people with disabilities seeking transportation services. </a:t>
            </a:r>
            <a:r>
              <a:rPr lang="en-US" altLang="en-US" sz="1600" b="1" dirty="0"/>
              <a:t>agencies with transportation needs. </a:t>
            </a:r>
          </a:p>
          <a:p>
            <a:pPr marL="0" indent="0">
              <a:buNone/>
            </a:pPr>
            <a:endParaRPr lang="en-US" altLang="en-US" dirty="0"/>
          </a:p>
        </p:txBody>
      </p:sp>
    </p:spTree>
  </p:cSld>
  <p:clrMapOvr>
    <a:masterClrMapping/>
  </p:clrMapOvr>
  <p:transition advClick="0" advTm="5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4AF15579-0FA1-43C4-B11D-5C0F6D9F7F5A}"/>
              </a:ext>
            </a:extLst>
          </p:cNvPr>
          <p:cNvSpPr>
            <a:spLocks noGrp="1"/>
          </p:cNvSpPr>
          <p:nvPr>
            <p:ph idx="1"/>
          </p:nvPr>
        </p:nvSpPr>
        <p:spPr>
          <a:xfrm>
            <a:off x="320675" y="1122363"/>
            <a:ext cx="4251325" cy="4146550"/>
          </a:xfrm>
        </p:spPr>
        <p:txBody>
          <a:bodyPr/>
          <a:lstStyle/>
          <a:p>
            <a:pPr marL="0" indent="0">
              <a:buNone/>
              <a:defRPr/>
            </a:pPr>
            <a:endParaRPr lang="en-US" sz="1400" dirty="0"/>
          </a:p>
          <a:p>
            <a:pPr marL="0" indent="0">
              <a:buFont typeface="Arial" panose="020B0604020202020204" pitchFamily="34" charset="0"/>
              <a:buNone/>
              <a:defRPr/>
            </a:pPr>
            <a:endParaRPr lang="en-US" sz="1600" dirty="0"/>
          </a:p>
          <a:p>
            <a:pPr>
              <a:defRPr/>
            </a:pPr>
            <a:endParaRPr lang="en-US" altLang="en-US" dirty="0">
              <a:ea typeface="ＭＳ Ｐゴシック" panose="020B0600070205080204" pitchFamily="34" charset="-128"/>
            </a:endParaRPr>
          </a:p>
        </p:txBody>
      </p:sp>
      <p:grpSp>
        <p:nvGrpSpPr>
          <p:cNvPr id="20485" name="Group 6">
            <a:extLst>
              <a:ext uri="{FF2B5EF4-FFF2-40B4-BE49-F238E27FC236}">
                <a16:creationId xmlns:a16="http://schemas.microsoft.com/office/drawing/2014/main" id="{7731ED97-DBF4-4582-89E1-6D58B8B358AD}"/>
              </a:ext>
            </a:extLst>
          </p:cNvPr>
          <p:cNvGrpSpPr>
            <a:grpSpLocks/>
          </p:cNvGrpSpPr>
          <p:nvPr/>
        </p:nvGrpSpPr>
        <p:grpSpPr bwMode="auto">
          <a:xfrm>
            <a:off x="5029200" y="-2076450"/>
            <a:ext cx="5826125" cy="14339888"/>
            <a:chOff x="5029669" y="-1206795"/>
            <a:chExt cx="5826771" cy="14340234"/>
          </a:xfrm>
        </p:grpSpPr>
        <p:sp>
          <p:nvSpPr>
            <p:cNvPr id="8" name="Rectangle 7">
              <a:extLst>
                <a:ext uri="{FF2B5EF4-FFF2-40B4-BE49-F238E27FC236}">
                  <a16:creationId xmlns:a16="http://schemas.microsoft.com/office/drawing/2014/main" id="{E003D074-6877-4BB3-B8E1-73E8FEC743E5}"/>
                </a:ext>
              </a:extLst>
            </p:cNvPr>
            <p:cNvSpPr/>
            <p:nvPr/>
          </p:nvSpPr>
          <p:spPr>
            <a:xfrm rot="18942080">
              <a:off x="8540021" y="-1206795"/>
              <a:ext cx="685876" cy="444510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4C5B04BC-7EC5-4D30-AD6D-832AD51C0232}"/>
                </a:ext>
              </a:extLst>
            </p:cNvPr>
            <p:cNvSpPr/>
            <p:nvPr/>
          </p:nvSpPr>
          <p:spPr>
            <a:xfrm rot="2750491">
              <a:off x="7277848" y="2855491"/>
              <a:ext cx="685817" cy="518217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15">
              <a:extLst>
                <a:ext uri="{FF2B5EF4-FFF2-40B4-BE49-F238E27FC236}">
                  <a16:creationId xmlns:a16="http://schemas.microsoft.com/office/drawing/2014/main" id="{676AE08D-2477-4942-B325-96034A4EA859}"/>
                </a:ext>
              </a:extLst>
            </p:cNvPr>
            <p:cNvSpPr/>
            <p:nvPr/>
          </p:nvSpPr>
          <p:spPr>
            <a:xfrm rot="18942080">
              <a:off x="7947818" y="3077971"/>
              <a:ext cx="685876" cy="10055468"/>
            </a:xfrm>
            <a:custGeom>
              <a:avLst/>
              <a:gdLst>
                <a:gd name="connsiteX0" fmla="*/ 0 w 685800"/>
                <a:gd name="connsiteY0" fmla="*/ 0 h 10056202"/>
                <a:gd name="connsiteX1" fmla="*/ 685800 w 685800"/>
                <a:gd name="connsiteY1" fmla="*/ 0 h 10056202"/>
                <a:gd name="connsiteX2" fmla="*/ 685800 w 685800"/>
                <a:gd name="connsiteY2" fmla="*/ 10056202 h 10056202"/>
                <a:gd name="connsiteX3" fmla="*/ 0 w 685800"/>
                <a:gd name="connsiteY3" fmla="*/ 10056202 h 10056202"/>
                <a:gd name="connsiteX4" fmla="*/ 0 w 685800"/>
                <a:gd name="connsiteY4" fmla="*/ 0 h 10056202"/>
                <a:gd name="connsiteX0" fmla="*/ 8669 w 685800"/>
                <a:gd name="connsiteY0" fmla="*/ 708104 h 10056202"/>
                <a:gd name="connsiteX1" fmla="*/ 685800 w 685800"/>
                <a:gd name="connsiteY1" fmla="*/ 0 h 10056202"/>
                <a:gd name="connsiteX2" fmla="*/ 685800 w 685800"/>
                <a:gd name="connsiteY2" fmla="*/ 10056202 h 10056202"/>
                <a:gd name="connsiteX3" fmla="*/ 0 w 685800"/>
                <a:gd name="connsiteY3" fmla="*/ 10056202 h 10056202"/>
                <a:gd name="connsiteX4" fmla="*/ 8669 w 685800"/>
                <a:gd name="connsiteY4" fmla="*/ 708104 h 10056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10056202">
                  <a:moveTo>
                    <a:pt x="8669" y="708104"/>
                  </a:moveTo>
                  <a:lnTo>
                    <a:pt x="685800" y="0"/>
                  </a:lnTo>
                  <a:lnTo>
                    <a:pt x="685800" y="10056202"/>
                  </a:lnTo>
                  <a:lnTo>
                    <a:pt x="0" y="10056202"/>
                  </a:lnTo>
                  <a:cubicBezTo>
                    <a:pt x="2890" y="6940169"/>
                    <a:pt x="5779" y="3824137"/>
                    <a:pt x="8669" y="708104"/>
                  </a:cubicBezTo>
                  <a:close/>
                </a:path>
              </a:pathLst>
            </a:cu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FA3FF03C-3832-4E42-BEF9-5DCFB0612B94}"/>
                </a:ext>
              </a:extLst>
            </p:cNvPr>
            <p:cNvSpPr/>
            <p:nvPr/>
          </p:nvSpPr>
          <p:spPr>
            <a:xfrm rot="2750491">
              <a:off x="7922444" y="3650847"/>
              <a:ext cx="685817" cy="5182175"/>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 name="Picture 2">
            <a:extLst>
              <a:ext uri="{FF2B5EF4-FFF2-40B4-BE49-F238E27FC236}">
                <a16:creationId xmlns:a16="http://schemas.microsoft.com/office/drawing/2014/main" id="{CAF4EF36-0395-BC41-39EE-69DC66E1E759}"/>
              </a:ext>
            </a:extLst>
          </p:cNvPr>
          <p:cNvPicPr>
            <a:picLocks noChangeAspect="1"/>
          </p:cNvPicPr>
          <p:nvPr/>
        </p:nvPicPr>
        <p:blipFill>
          <a:blip r:embed="rId3"/>
          <a:stretch>
            <a:fillRect/>
          </a:stretch>
        </p:blipFill>
        <p:spPr>
          <a:xfrm>
            <a:off x="1304925" y="238126"/>
            <a:ext cx="6034087" cy="4310062"/>
          </a:xfrm>
          <a:prstGeom prst="rect">
            <a:avLst/>
          </a:prstGeom>
        </p:spPr>
      </p:pic>
    </p:spTree>
    <p:extLst>
      <p:ext uri="{BB962C8B-B14F-4D97-AF65-F5344CB8AC3E}">
        <p14:creationId xmlns:p14="http://schemas.microsoft.com/office/powerpoint/2010/main" val="2222861318"/>
      </p:ext>
    </p:extLst>
  </p:cSld>
  <p:clrMapOvr>
    <a:masterClrMapping/>
  </p:clrMapOvr>
  <p:transition advClick="0" advTm="5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4AF15579-0FA1-43C4-B11D-5C0F6D9F7F5A}"/>
              </a:ext>
            </a:extLst>
          </p:cNvPr>
          <p:cNvSpPr>
            <a:spLocks noGrp="1"/>
          </p:cNvSpPr>
          <p:nvPr>
            <p:ph idx="1"/>
          </p:nvPr>
        </p:nvSpPr>
        <p:spPr>
          <a:xfrm>
            <a:off x="320675" y="1122363"/>
            <a:ext cx="4251325" cy="4146550"/>
          </a:xfrm>
        </p:spPr>
        <p:txBody>
          <a:bodyPr/>
          <a:lstStyle/>
          <a:p>
            <a:pPr marL="0" indent="0">
              <a:buNone/>
              <a:defRPr/>
            </a:pPr>
            <a:endParaRPr lang="en-US" sz="1400" dirty="0"/>
          </a:p>
          <a:p>
            <a:pPr marL="0" indent="0">
              <a:buFont typeface="Arial" panose="020B0604020202020204" pitchFamily="34" charset="0"/>
              <a:buNone/>
              <a:defRPr/>
            </a:pPr>
            <a:endParaRPr lang="en-US" sz="1600" dirty="0"/>
          </a:p>
          <a:p>
            <a:pPr>
              <a:defRPr/>
            </a:pPr>
            <a:endParaRPr lang="en-US" altLang="en-US" dirty="0">
              <a:ea typeface="ＭＳ Ｐゴシック" panose="020B0600070205080204" pitchFamily="34" charset="-128"/>
            </a:endParaRPr>
          </a:p>
        </p:txBody>
      </p:sp>
      <p:grpSp>
        <p:nvGrpSpPr>
          <p:cNvPr id="20485" name="Group 6">
            <a:extLst>
              <a:ext uri="{FF2B5EF4-FFF2-40B4-BE49-F238E27FC236}">
                <a16:creationId xmlns:a16="http://schemas.microsoft.com/office/drawing/2014/main" id="{7731ED97-DBF4-4582-89E1-6D58B8B358AD}"/>
              </a:ext>
            </a:extLst>
          </p:cNvPr>
          <p:cNvGrpSpPr>
            <a:grpSpLocks/>
          </p:cNvGrpSpPr>
          <p:nvPr/>
        </p:nvGrpSpPr>
        <p:grpSpPr bwMode="auto">
          <a:xfrm>
            <a:off x="5029200" y="-2076450"/>
            <a:ext cx="5826125" cy="14339888"/>
            <a:chOff x="5029669" y="-1206795"/>
            <a:chExt cx="5826771" cy="14340234"/>
          </a:xfrm>
        </p:grpSpPr>
        <p:sp>
          <p:nvSpPr>
            <p:cNvPr id="8" name="Rectangle 7">
              <a:extLst>
                <a:ext uri="{FF2B5EF4-FFF2-40B4-BE49-F238E27FC236}">
                  <a16:creationId xmlns:a16="http://schemas.microsoft.com/office/drawing/2014/main" id="{E003D074-6877-4BB3-B8E1-73E8FEC743E5}"/>
                </a:ext>
              </a:extLst>
            </p:cNvPr>
            <p:cNvSpPr/>
            <p:nvPr/>
          </p:nvSpPr>
          <p:spPr>
            <a:xfrm rot="18942080">
              <a:off x="8540021" y="-1206795"/>
              <a:ext cx="685876" cy="444510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4C5B04BC-7EC5-4D30-AD6D-832AD51C0232}"/>
                </a:ext>
              </a:extLst>
            </p:cNvPr>
            <p:cNvSpPr/>
            <p:nvPr/>
          </p:nvSpPr>
          <p:spPr>
            <a:xfrm rot="2750491">
              <a:off x="7277848" y="2855491"/>
              <a:ext cx="685817" cy="518217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15">
              <a:extLst>
                <a:ext uri="{FF2B5EF4-FFF2-40B4-BE49-F238E27FC236}">
                  <a16:creationId xmlns:a16="http://schemas.microsoft.com/office/drawing/2014/main" id="{676AE08D-2477-4942-B325-96034A4EA859}"/>
                </a:ext>
              </a:extLst>
            </p:cNvPr>
            <p:cNvSpPr/>
            <p:nvPr/>
          </p:nvSpPr>
          <p:spPr>
            <a:xfrm rot="18942080">
              <a:off x="7947818" y="3077971"/>
              <a:ext cx="685876" cy="10055468"/>
            </a:xfrm>
            <a:custGeom>
              <a:avLst/>
              <a:gdLst>
                <a:gd name="connsiteX0" fmla="*/ 0 w 685800"/>
                <a:gd name="connsiteY0" fmla="*/ 0 h 10056202"/>
                <a:gd name="connsiteX1" fmla="*/ 685800 w 685800"/>
                <a:gd name="connsiteY1" fmla="*/ 0 h 10056202"/>
                <a:gd name="connsiteX2" fmla="*/ 685800 w 685800"/>
                <a:gd name="connsiteY2" fmla="*/ 10056202 h 10056202"/>
                <a:gd name="connsiteX3" fmla="*/ 0 w 685800"/>
                <a:gd name="connsiteY3" fmla="*/ 10056202 h 10056202"/>
                <a:gd name="connsiteX4" fmla="*/ 0 w 685800"/>
                <a:gd name="connsiteY4" fmla="*/ 0 h 10056202"/>
                <a:gd name="connsiteX0" fmla="*/ 8669 w 685800"/>
                <a:gd name="connsiteY0" fmla="*/ 708104 h 10056202"/>
                <a:gd name="connsiteX1" fmla="*/ 685800 w 685800"/>
                <a:gd name="connsiteY1" fmla="*/ 0 h 10056202"/>
                <a:gd name="connsiteX2" fmla="*/ 685800 w 685800"/>
                <a:gd name="connsiteY2" fmla="*/ 10056202 h 10056202"/>
                <a:gd name="connsiteX3" fmla="*/ 0 w 685800"/>
                <a:gd name="connsiteY3" fmla="*/ 10056202 h 10056202"/>
                <a:gd name="connsiteX4" fmla="*/ 8669 w 685800"/>
                <a:gd name="connsiteY4" fmla="*/ 708104 h 10056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10056202">
                  <a:moveTo>
                    <a:pt x="8669" y="708104"/>
                  </a:moveTo>
                  <a:lnTo>
                    <a:pt x="685800" y="0"/>
                  </a:lnTo>
                  <a:lnTo>
                    <a:pt x="685800" y="10056202"/>
                  </a:lnTo>
                  <a:lnTo>
                    <a:pt x="0" y="10056202"/>
                  </a:lnTo>
                  <a:cubicBezTo>
                    <a:pt x="2890" y="6940169"/>
                    <a:pt x="5779" y="3824137"/>
                    <a:pt x="8669" y="708104"/>
                  </a:cubicBezTo>
                  <a:close/>
                </a:path>
              </a:pathLst>
            </a:cu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FA3FF03C-3832-4E42-BEF9-5DCFB0612B94}"/>
                </a:ext>
              </a:extLst>
            </p:cNvPr>
            <p:cNvSpPr/>
            <p:nvPr/>
          </p:nvSpPr>
          <p:spPr>
            <a:xfrm rot="2750491">
              <a:off x="7922444" y="3650847"/>
              <a:ext cx="685817" cy="5182175"/>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3" name="Picture 12">
            <a:extLst>
              <a:ext uri="{FF2B5EF4-FFF2-40B4-BE49-F238E27FC236}">
                <a16:creationId xmlns:a16="http://schemas.microsoft.com/office/drawing/2014/main" id="{0B632F53-1C61-B9AF-A874-0BEDE566B2B7}"/>
              </a:ext>
            </a:extLst>
          </p:cNvPr>
          <p:cNvPicPr>
            <a:picLocks noChangeAspect="1"/>
          </p:cNvPicPr>
          <p:nvPr/>
        </p:nvPicPr>
        <p:blipFill>
          <a:blip r:embed="rId3"/>
          <a:stretch>
            <a:fillRect/>
          </a:stretch>
        </p:blipFill>
        <p:spPr>
          <a:xfrm>
            <a:off x="1328738" y="347663"/>
            <a:ext cx="5948988" cy="4079556"/>
          </a:xfrm>
          <a:prstGeom prst="rect">
            <a:avLst/>
          </a:prstGeom>
        </p:spPr>
      </p:pic>
    </p:spTree>
    <p:extLst>
      <p:ext uri="{BB962C8B-B14F-4D97-AF65-F5344CB8AC3E}">
        <p14:creationId xmlns:p14="http://schemas.microsoft.com/office/powerpoint/2010/main" val="3060373184"/>
      </p:ext>
    </p:extLst>
  </p:cSld>
  <p:clrMapOvr>
    <a:masterClrMapping/>
  </p:clrMapOvr>
  <p:transition advClick="0" advTm="5000">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A6FEC1-DFAB-A6C1-DE40-1239DB871A8B}"/>
              </a:ext>
            </a:extLst>
          </p:cNvPr>
          <p:cNvSpPr txBox="1"/>
          <p:nvPr/>
        </p:nvSpPr>
        <p:spPr>
          <a:xfrm rot="1028400">
            <a:off x="5107240" y="1507241"/>
            <a:ext cx="3592286" cy="369332"/>
          </a:xfrm>
          <a:prstGeom prst="rect">
            <a:avLst/>
          </a:prstGeom>
          <a:noFill/>
        </p:spPr>
        <p:txBody>
          <a:bodyPr wrap="square" rtlCol="0">
            <a:spAutoFit/>
          </a:bodyPr>
          <a:lstStyle/>
          <a:p>
            <a:r>
              <a:rPr lang="en-US" dirty="0">
                <a:solidFill>
                  <a:schemeClr val="bg2">
                    <a:lumMod val="75000"/>
                  </a:schemeClr>
                </a:solidFill>
              </a:rPr>
              <a:t>What is the cost of this service?</a:t>
            </a:r>
          </a:p>
        </p:txBody>
      </p:sp>
      <p:sp>
        <p:nvSpPr>
          <p:cNvPr id="5" name="TextBox 4">
            <a:extLst>
              <a:ext uri="{FF2B5EF4-FFF2-40B4-BE49-F238E27FC236}">
                <a16:creationId xmlns:a16="http://schemas.microsoft.com/office/drawing/2014/main" id="{8466A5C8-CC08-9FE5-30ED-B9CA1B087C91}"/>
              </a:ext>
            </a:extLst>
          </p:cNvPr>
          <p:cNvSpPr txBox="1"/>
          <p:nvPr/>
        </p:nvSpPr>
        <p:spPr>
          <a:xfrm rot="20588701">
            <a:off x="248723" y="1668688"/>
            <a:ext cx="3888509" cy="369332"/>
          </a:xfrm>
          <a:prstGeom prst="rect">
            <a:avLst/>
          </a:prstGeom>
          <a:noFill/>
        </p:spPr>
        <p:txBody>
          <a:bodyPr wrap="square" rtlCol="0">
            <a:spAutoFit/>
          </a:bodyPr>
          <a:lstStyle/>
          <a:p>
            <a:r>
              <a:rPr lang="en-US" dirty="0">
                <a:solidFill>
                  <a:schemeClr val="accent1">
                    <a:lumMod val="60000"/>
                    <a:lumOff val="40000"/>
                  </a:schemeClr>
                </a:solidFill>
              </a:rPr>
              <a:t>Are accessible vehicles available?</a:t>
            </a:r>
          </a:p>
        </p:txBody>
      </p:sp>
      <p:sp>
        <p:nvSpPr>
          <p:cNvPr id="9" name="TextBox 8">
            <a:extLst>
              <a:ext uri="{FF2B5EF4-FFF2-40B4-BE49-F238E27FC236}">
                <a16:creationId xmlns:a16="http://schemas.microsoft.com/office/drawing/2014/main" id="{3C11BB77-91BD-D92F-EA79-592127C189CA}"/>
              </a:ext>
            </a:extLst>
          </p:cNvPr>
          <p:cNvSpPr txBox="1"/>
          <p:nvPr/>
        </p:nvSpPr>
        <p:spPr>
          <a:xfrm rot="347287">
            <a:off x="3157430" y="2174099"/>
            <a:ext cx="3181833" cy="369332"/>
          </a:xfrm>
          <a:prstGeom prst="rect">
            <a:avLst/>
          </a:prstGeom>
          <a:noFill/>
        </p:spPr>
        <p:txBody>
          <a:bodyPr wrap="square" rtlCol="0">
            <a:spAutoFit/>
          </a:bodyPr>
          <a:lstStyle/>
          <a:p>
            <a:r>
              <a:rPr lang="en-US" dirty="0">
                <a:solidFill>
                  <a:schemeClr val="accent4">
                    <a:lumMod val="60000"/>
                    <a:lumOff val="40000"/>
                  </a:schemeClr>
                </a:solidFill>
              </a:rPr>
              <a:t>How long will I have to wait? </a:t>
            </a:r>
          </a:p>
        </p:txBody>
      </p:sp>
      <p:sp>
        <p:nvSpPr>
          <p:cNvPr id="10" name="TextBox 9">
            <a:extLst>
              <a:ext uri="{FF2B5EF4-FFF2-40B4-BE49-F238E27FC236}">
                <a16:creationId xmlns:a16="http://schemas.microsoft.com/office/drawing/2014/main" id="{27C0C263-E904-3DEC-9B33-C243806E0569}"/>
              </a:ext>
            </a:extLst>
          </p:cNvPr>
          <p:cNvSpPr txBox="1"/>
          <p:nvPr/>
        </p:nvSpPr>
        <p:spPr>
          <a:xfrm rot="20929859">
            <a:off x="1080655" y="3140364"/>
            <a:ext cx="3426031" cy="369332"/>
          </a:xfrm>
          <a:prstGeom prst="rect">
            <a:avLst/>
          </a:prstGeom>
          <a:noFill/>
        </p:spPr>
        <p:txBody>
          <a:bodyPr wrap="square" rtlCol="0">
            <a:spAutoFit/>
          </a:bodyPr>
          <a:lstStyle/>
          <a:p>
            <a:r>
              <a:rPr lang="en-US" dirty="0">
                <a:solidFill>
                  <a:schemeClr val="accent1">
                    <a:lumMod val="20000"/>
                    <a:lumOff val="80000"/>
                  </a:schemeClr>
                </a:solidFill>
              </a:rPr>
              <a:t>Can my caregiver ride with me? </a:t>
            </a:r>
          </a:p>
        </p:txBody>
      </p:sp>
      <p:sp>
        <p:nvSpPr>
          <p:cNvPr id="11" name="TextBox 10">
            <a:extLst>
              <a:ext uri="{FF2B5EF4-FFF2-40B4-BE49-F238E27FC236}">
                <a16:creationId xmlns:a16="http://schemas.microsoft.com/office/drawing/2014/main" id="{F1E977AE-2B4E-2332-2CC8-817163002F5A}"/>
              </a:ext>
            </a:extLst>
          </p:cNvPr>
          <p:cNvSpPr txBox="1"/>
          <p:nvPr/>
        </p:nvSpPr>
        <p:spPr>
          <a:xfrm rot="650747">
            <a:off x="5395969" y="3534150"/>
            <a:ext cx="3272689" cy="369332"/>
          </a:xfrm>
          <a:prstGeom prst="rect">
            <a:avLst/>
          </a:prstGeom>
          <a:noFill/>
        </p:spPr>
        <p:txBody>
          <a:bodyPr wrap="square" rtlCol="0">
            <a:spAutoFit/>
          </a:bodyPr>
          <a:lstStyle/>
          <a:p>
            <a:r>
              <a:rPr lang="en-US" dirty="0">
                <a:solidFill>
                  <a:srgbClr val="CC99FF"/>
                </a:solidFill>
              </a:rPr>
              <a:t>What is your coverage area?</a:t>
            </a:r>
          </a:p>
        </p:txBody>
      </p:sp>
      <p:sp>
        <p:nvSpPr>
          <p:cNvPr id="12" name="TextBox 11">
            <a:extLst>
              <a:ext uri="{FF2B5EF4-FFF2-40B4-BE49-F238E27FC236}">
                <a16:creationId xmlns:a16="http://schemas.microsoft.com/office/drawing/2014/main" id="{1BBF2BDA-D1CA-B1D6-D9D9-BB1D14430B8A}"/>
              </a:ext>
            </a:extLst>
          </p:cNvPr>
          <p:cNvSpPr txBox="1"/>
          <p:nvPr/>
        </p:nvSpPr>
        <p:spPr>
          <a:xfrm>
            <a:off x="740239" y="253198"/>
            <a:ext cx="8016216" cy="584775"/>
          </a:xfrm>
          <a:prstGeom prst="rect">
            <a:avLst/>
          </a:prstGeom>
          <a:noFill/>
        </p:spPr>
        <p:txBody>
          <a:bodyPr wrap="square" rtlCol="0">
            <a:spAutoFit/>
          </a:bodyPr>
          <a:lstStyle/>
          <a:p>
            <a:r>
              <a:rPr lang="en-US" sz="3200" dirty="0">
                <a:solidFill>
                  <a:schemeClr val="bg1"/>
                </a:solidFill>
              </a:rPr>
              <a:t>Key Considerations: Planning Your Trip</a:t>
            </a:r>
          </a:p>
        </p:txBody>
      </p:sp>
    </p:spTree>
    <p:extLst>
      <p:ext uri="{BB962C8B-B14F-4D97-AF65-F5344CB8AC3E}">
        <p14:creationId xmlns:p14="http://schemas.microsoft.com/office/powerpoint/2010/main" val="2222126752"/>
      </p:ext>
    </p:extLst>
  </p:cSld>
  <p:clrMapOvr>
    <a:masterClrMapping/>
  </p:clrMapOvr>
  <p:transition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4AF15579-0FA1-43C4-B11D-5C0F6D9F7F5A}"/>
              </a:ext>
            </a:extLst>
          </p:cNvPr>
          <p:cNvSpPr>
            <a:spLocks noGrp="1"/>
          </p:cNvSpPr>
          <p:nvPr>
            <p:ph idx="1"/>
          </p:nvPr>
        </p:nvSpPr>
        <p:spPr>
          <a:xfrm>
            <a:off x="320675" y="1122363"/>
            <a:ext cx="4251325" cy="4146550"/>
          </a:xfrm>
        </p:spPr>
        <p:txBody>
          <a:bodyPr/>
          <a:lstStyle/>
          <a:p>
            <a:pPr marL="0" indent="0">
              <a:buNone/>
              <a:defRPr/>
            </a:pPr>
            <a:endParaRPr lang="en-US" sz="1400" dirty="0"/>
          </a:p>
          <a:p>
            <a:pPr marL="0" indent="0">
              <a:buFont typeface="Arial" panose="020B0604020202020204" pitchFamily="34" charset="0"/>
              <a:buNone/>
              <a:defRPr/>
            </a:pPr>
            <a:endParaRPr lang="en-US" sz="1600" dirty="0"/>
          </a:p>
          <a:p>
            <a:pPr>
              <a:defRPr/>
            </a:pPr>
            <a:endParaRPr lang="en-US" altLang="en-US" dirty="0">
              <a:ea typeface="ＭＳ Ｐゴシック" panose="020B0600070205080204" pitchFamily="34" charset="-128"/>
            </a:endParaRPr>
          </a:p>
        </p:txBody>
      </p:sp>
      <p:sp>
        <p:nvSpPr>
          <p:cNvPr id="20484" name="Title 3">
            <a:extLst>
              <a:ext uri="{FF2B5EF4-FFF2-40B4-BE49-F238E27FC236}">
                <a16:creationId xmlns:a16="http://schemas.microsoft.com/office/drawing/2014/main" id="{C1D7DC5C-6D5B-48D7-864E-C3E751FCC7E3}"/>
              </a:ext>
            </a:extLst>
          </p:cNvPr>
          <p:cNvSpPr>
            <a:spLocks noGrp="1"/>
          </p:cNvSpPr>
          <p:nvPr>
            <p:ph type="title"/>
          </p:nvPr>
        </p:nvSpPr>
        <p:spPr>
          <a:xfrm>
            <a:off x="320675" y="-1588"/>
            <a:ext cx="4479925" cy="1123951"/>
          </a:xfrm>
        </p:spPr>
        <p:txBody>
          <a:bodyPr/>
          <a:lstStyle/>
          <a:p>
            <a:r>
              <a:rPr lang="en-US" altLang="en-US" dirty="0">
                <a:latin typeface="Montserrat" pitchFamily="2" charset="0"/>
                <a:ea typeface="ＭＳ Ｐゴシック" panose="020B0600070205080204" pitchFamily="34" charset="-128"/>
              </a:rPr>
              <a:t>Transportation Toolkit</a:t>
            </a:r>
          </a:p>
        </p:txBody>
      </p:sp>
      <p:sp>
        <p:nvSpPr>
          <p:cNvPr id="2" name="TextBox 1">
            <a:extLst>
              <a:ext uri="{FF2B5EF4-FFF2-40B4-BE49-F238E27FC236}">
                <a16:creationId xmlns:a16="http://schemas.microsoft.com/office/drawing/2014/main" id="{D28C1F0D-C86B-1CD1-DD24-B5FC4D5CCE99}"/>
              </a:ext>
            </a:extLst>
          </p:cNvPr>
          <p:cNvSpPr txBox="1"/>
          <p:nvPr/>
        </p:nvSpPr>
        <p:spPr>
          <a:xfrm>
            <a:off x="247280" y="1367139"/>
            <a:ext cx="4669953" cy="1969193"/>
          </a:xfrm>
          <a:prstGeom prst="rect">
            <a:avLst/>
          </a:prstGeom>
          <a:noFill/>
        </p:spPr>
        <p:txBody>
          <a:bodyPr wrap="square" rtlCol="0">
            <a:spAutoFit/>
          </a:bodyPr>
          <a:lstStyle/>
          <a:p>
            <a:pPr marL="0" marR="0">
              <a:lnSpc>
                <a:spcPct val="107000"/>
              </a:lnSpc>
              <a:spcBef>
                <a:spcPts val="0"/>
              </a:spcBef>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In addition to the Transportation Guide, be sure to check out the Transportation Toolkit for additional resources, such as: </a:t>
            </a:r>
          </a:p>
          <a:p>
            <a:pPr marL="742950" lvl="1" indent="-285750">
              <a:lnSpc>
                <a:spcPct val="107000"/>
              </a:lnSpc>
              <a:spcBef>
                <a:spcPts val="0"/>
              </a:spcBef>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Driver Safety Resources</a:t>
            </a:r>
          </a:p>
          <a:p>
            <a:pPr marL="742950" lvl="1" indent="-285750">
              <a:lnSpc>
                <a:spcPct val="107000"/>
              </a:lnSpc>
              <a:spcBef>
                <a:spcPts val="0"/>
              </a:spcBef>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Accessible Transportation Information</a:t>
            </a:r>
          </a:p>
          <a:p>
            <a:pPr marL="742950" lvl="1" indent="-285750">
              <a:lnSpc>
                <a:spcPct val="107000"/>
              </a:lnSpc>
              <a:spcBef>
                <a:spcPts val="0"/>
              </a:spcBef>
              <a:spcAft>
                <a:spcPts val="800"/>
              </a:spcAft>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Transportation Games &amp; Fun</a:t>
            </a:r>
          </a:p>
        </p:txBody>
      </p:sp>
      <p:pic>
        <p:nvPicPr>
          <p:cNvPr id="12" name="Picture Placeholder 11">
            <a:extLst>
              <a:ext uri="{FF2B5EF4-FFF2-40B4-BE49-F238E27FC236}">
                <a16:creationId xmlns:a16="http://schemas.microsoft.com/office/drawing/2014/main" id="{B4614AD8-7D94-78DA-FAC2-B2550B15F326}"/>
              </a:ext>
            </a:extLst>
          </p:cNvPr>
          <p:cNvPicPr>
            <a:picLocks noGrp="1" noChangeAspect="1"/>
          </p:cNvPicPr>
          <p:nvPr>
            <p:ph type="pic" sz="quarter" idx="10"/>
          </p:nvPr>
        </p:nvPicPr>
        <p:blipFill>
          <a:blip r:embed="rId3"/>
          <a:srcRect l="6201" r="6201"/>
          <a:stretch>
            <a:fillRect/>
          </a:stretch>
        </p:blipFill>
        <p:spPr>
          <a:prstGeom prst="rect">
            <a:avLst/>
          </a:prstGeom>
        </p:spPr>
      </p:pic>
    </p:spTree>
    <p:extLst>
      <p:ext uri="{BB962C8B-B14F-4D97-AF65-F5344CB8AC3E}">
        <p14:creationId xmlns:p14="http://schemas.microsoft.com/office/powerpoint/2010/main" val="2504379501"/>
      </p:ext>
    </p:extLst>
  </p:cSld>
  <p:clrMapOvr>
    <a:masterClrMapping/>
  </p:clrMapOvr>
  <p:transition advClick="0" advTm="5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1">
            <a:extLst>
              <a:ext uri="{FF2B5EF4-FFF2-40B4-BE49-F238E27FC236}">
                <a16:creationId xmlns:a16="http://schemas.microsoft.com/office/drawing/2014/main" id="{DCCA9DAD-2DDD-40AC-8990-C3D518C0A0B0}"/>
              </a:ext>
            </a:extLst>
          </p:cNvPr>
          <p:cNvSpPr>
            <a:spLocks noGrp="1"/>
          </p:cNvSpPr>
          <p:nvPr>
            <p:ph type="body" sz="quarter" idx="10"/>
          </p:nvPr>
        </p:nvSpPr>
        <p:spPr>
          <a:xfrm>
            <a:off x="904679" y="1212979"/>
            <a:ext cx="6951695" cy="1228725"/>
          </a:xfrm>
        </p:spPr>
        <p:txBody>
          <a:bodyPr/>
          <a:lstStyle/>
          <a:p>
            <a:pPr>
              <a:spcBef>
                <a:spcPct val="0"/>
              </a:spcBef>
            </a:pPr>
            <a:r>
              <a:rPr lang="en-US" altLang="en-US" sz="3600" dirty="0">
                <a:latin typeface="Montserrat" pitchFamily="2" charset="0"/>
                <a:ea typeface="ＭＳ Ｐゴシック" panose="020B0600070205080204" pitchFamily="34" charset="-128"/>
              </a:rPr>
              <a:t>Ready for some fun? </a:t>
            </a:r>
          </a:p>
          <a:p>
            <a:pPr>
              <a:spcBef>
                <a:spcPct val="0"/>
              </a:spcBef>
            </a:pPr>
            <a:endParaRPr lang="en-US" altLang="en-US" sz="2800" dirty="0">
              <a:latin typeface="Montserrat" pitchFamily="2" charset="0"/>
              <a:ea typeface="ＭＳ Ｐゴシック" panose="020B0600070205080204" pitchFamily="34" charset="-128"/>
            </a:endParaRPr>
          </a:p>
          <a:p>
            <a:pPr>
              <a:spcBef>
                <a:spcPct val="0"/>
              </a:spcBef>
            </a:pPr>
            <a:endParaRPr lang="en-US" altLang="en-US" sz="2800" dirty="0">
              <a:latin typeface="Montserrat" pitchFamily="2" charset="0"/>
              <a:ea typeface="ＭＳ Ｐゴシック" panose="020B0600070205080204" pitchFamily="34" charset="-128"/>
            </a:endParaRPr>
          </a:p>
          <a:p>
            <a:pPr>
              <a:spcBef>
                <a:spcPct val="0"/>
              </a:spcBef>
            </a:pPr>
            <a:endParaRPr lang="en-US" altLang="en-US" sz="2800" dirty="0">
              <a:latin typeface="Montserrat" pitchFamily="2" charset="0"/>
              <a:ea typeface="ＭＳ Ｐゴシック" panose="020B0600070205080204" pitchFamily="34" charset="-128"/>
            </a:endParaRPr>
          </a:p>
          <a:p>
            <a:pPr>
              <a:spcBef>
                <a:spcPct val="0"/>
              </a:spcBef>
            </a:pPr>
            <a:r>
              <a:rPr lang="en-US" altLang="en-US" sz="2400" i="1" dirty="0">
                <a:latin typeface="Montserrat" pitchFamily="2" charset="0"/>
                <a:ea typeface="ＭＳ Ｐゴシック" panose="020B0600070205080204" pitchFamily="34" charset="-128"/>
              </a:rPr>
              <a:t>(Select a Transportation Game from our Transportation Toolkit on our website) </a:t>
            </a:r>
          </a:p>
        </p:txBody>
      </p:sp>
    </p:spTree>
  </p:cSld>
  <p:clrMapOvr>
    <a:masterClrMapping/>
  </p:clrMapOvr>
  <p:transition advClick="0" advTm="5000">
    <p:fade/>
  </p:transition>
</p:sld>
</file>

<file path=ppt/theme/theme1.xml><?xml version="1.0" encoding="utf-8"?>
<a:theme xmlns:a="http://schemas.openxmlformats.org/drawingml/2006/main" name="Office Theme">
  <a:themeElements>
    <a:clrScheme name="Custom 5">
      <a:dk1>
        <a:srgbClr val="5F5F5F"/>
      </a:dk1>
      <a:lt1>
        <a:srgbClr val="FFFFFF"/>
      </a:lt1>
      <a:dk2>
        <a:srgbClr val="2B2863"/>
      </a:dk2>
      <a:lt2>
        <a:srgbClr val="EBF5F5"/>
      </a:lt2>
      <a:accent1>
        <a:srgbClr val="A92D70"/>
      </a:accent1>
      <a:accent2>
        <a:srgbClr val="009B89"/>
      </a:accent2>
      <a:accent3>
        <a:srgbClr val="0464B1"/>
      </a:accent3>
      <a:accent4>
        <a:srgbClr val="E95731"/>
      </a:accent4>
      <a:accent5>
        <a:srgbClr val="45BAC1"/>
      </a:accent5>
      <a:accent6>
        <a:srgbClr val="EF922E"/>
      </a:accent6>
      <a:hlink>
        <a:srgbClr val="45BAC1"/>
      </a:hlink>
      <a:folHlink>
        <a:srgbClr val="5F5F5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118ad9d-cd4f-415d-8276-9fa12a45843c">
      <Terms xmlns="http://schemas.microsoft.com/office/infopath/2007/PartnerControls"/>
    </lcf76f155ced4ddcb4097134ff3c332f>
    <TaxCatchAll xmlns="c25b29e3-e0b9-4430-b586-0c2ab8c5070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EB2746E5F3868498C4DB1147103B462" ma:contentTypeVersion="20" ma:contentTypeDescription="Create a new document." ma:contentTypeScope="" ma:versionID="160c3daa7074bee617bb6f674c72a6e8">
  <xsd:schema xmlns:xsd="http://www.w3.org/2001/XMLSchema" xmlns:xs="http://www.w3.org/2001/XMLSchema" xmlns:p="http://schemas.microsoft.com/office/2006/metadata/properties" xmlns:ns2="c25b29e3-e0b9-4430-b586-0c2ab8c50701" xmlns:ns3="b118ad9d-cd4f-415d-8276-9fa12a45843c" targetNamespace="http://schemas.microsoft.com/office/2006/metadata/properties" ma:root="true" ma:fieldsID="7527aecb6cb99be54801c739b8db6926" ns2:_="" ns3:_="">
    <xsd:import namespace="c25b29e3-e0b9-4430-b586-0c2ab8c50701"/>
    <xsd:import namespace="b118ad9d-cd4f-415d-8276-9fa12a45843c"/>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EventHashCode" minOccurs="0"/>
                <xsd:element ref="ns3:MediaServiceGenerationTime" minOccurs="0"/>
                <xsd:element ref="ns3:MediaServiceDateTaken" minOccurs="0"/>
                <xsd:element ref="ns3:MediaServiceAutoTags" minOccurs="0"/>
                <xsd:element ref="ns3:MediaServiceOCR"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5b29e3-e0b9-4430-b586-0c2ab8c5070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5" nillable="true" ma:displayName="Taxonomy Catch All Column" ma:hidden="true" ma:list="{e1c21ae4-03c4-49a4-bb43-ad3aabc2835e}" ma:internalName="TaxCatchAll" ma:showField="CatchAllData" ma:web="c25b29e3-e0b9-4430-b586-0c2ab8c5070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118ad9d-cd4f-415d-8276-9fa12a45843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7e985efa-4d0f-4844-8ba8-9e6b60d5c1c5"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75F978-706A-4127-B44A-13EDFF141D5A}">
  <ds:schemaRefs>
    <ds:schemaRef ds:uri="b118ad9d-cd4f-415d-8276-9fa12a45843c"/>
    <ds:schemaRef ds:uri="c25b29e3-e0b9-4430-b586-0c2ab8c5070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FC0C8AD-5532-4F81-A658-DE4257F9A7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5b29e3-e0b9-4430-b586-0c2ab8c50701"/>
    <ds:schemaRef ds:uri="b118ad9d-cd4f-415d-8276-9fa12a4584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892B2A-C345-4884-9430-1BCCE0AD3F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748</TotalTime>
  <Words>681</Words>
  <Application>Microsoft Office PowerPoint</Application>
  <PresentationFormat>On-screen Show (16:9)</PresentationFormat>
  <Paragraphs>57</Paragraphs>
  <Slides>11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Kalam</vt:lpstr>
      <vt:lpstr>Montserrat</vt:lpstr>
      <vt:lpstr>Office Theme</vt:lpstr>
      <vt:lpstr>The New Transportation Guide and Resources</vt:lpstr>
      <vt:lpstr>Transportation</vt:lpstr>
      <vt:lpstr>Transportation</vt:lpstr>
      <vt:lpstr>PowerPoint Presentation</vt:lpstr>
      <vt:lpstr>PowerPoint Presentation</vt:lpstr>
      <vt:lpstr>PowerPoint Presentation</vt:lpstr>
      <vt:lpstr>PowerPoint Presentation</vt:lpstr>
      <vt:lpstr>Transportation Toolkit</vt:lpstr>
      <vt:lpstr>PowerPoint Presentation</vt:lpstr>
      <vt:lpstr>PowerPoint Presentation</vt:lpstr>
      <vt:lpstr>PowerPoint Presentation</vt:lpstr>
    </vt:vector>
  </TitlesOfParts>
  <Company>J.J. Haines and Company,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Samantha Alagna</dc:creator>
  <cp:lastModifiedBy>Caitlin McElrath</cp:lastModifiedBy>
  <cp:revision>6</cp:revision>
  <cp:lastPrinted>2020-08-19T20:13:52Z</cp:lastPrinted>
  <dcterms:created xsi:type="dcterms:W3CDTF">2013-04-11T12:14:13Z</dcterms:created>
  <dcterms:modified xsi:type="dcterms:W3CDTF">2022-12-07T20:13:03Z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0x0101006EB2746E5F3868498C4DB1147103B462</vt:lpwstr>
  </property>
  <property fmtid="{D5CDD505-2E9C-101B-9397-08002B2CF9AE}" pid="3" name="MediaServiceImageTags">
    <vt:lpwstr/>
  </property>
</Properties>
</file>