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"/>
  </p:notesMasterIdLst>
  <p:sldIdLst>
    <p:sldId id="266" r:id="rId2"/>
  </p:sldIdLst>
  <p:sldSz cx="6858000" cy="9144000" type="letter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E506A-5EF4-4109-B182-F2E6D627E57D}" v="18" dt="2024-08-05T19:50:54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16" autoAdjust="0"/>
  </p:normalViewPr>
  <p:slideViewPr>
    <p:cSldViewPr snapToGrid="0">
      <p:cViewPr varScale="1">
        <p:scale>
          <a:sx n="89" d="100"/>
          <a:sy n="89" d="100"/>
        </p:scale>
        <p:origin x="28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aioNewton, Dan" userId="d6ec8cef-9607-4962-8371-af8bc6ee9b72" providerId="ADAL" clId="{31DE506A-5EF4-4109-B182-F2E6D627E57D}"/>
    <pc:docChg chg="undo custSel modSld">
      <pc:chgData name="DeMaioNewton, Dan" userId="d6ec8cef-9607-4962-8371-af8bc6ee9b72" providerId="ADAL" clId="{31DE506A-5EF4-4109-B182-F2E6D627E57D}" dt="2024-08-05T20:08:50.616" v="482" actId="20577"/>
      <pc:docMkLst>
        <pc:docMk/>
      </pc:docMkLst>
      <pc:sldChg chg="addSp delSp modSp mod">
        <pc:chgData name="DeMaioNewton, Dan" userId="d6ec8cef-9607-4962-8371-af8bc6ee9b72" providerId="ADAL" clId="{31DE506A-5EF4-4109-B182-F2E6D627E57D}" dt="2024-08-05T20:08:50.616" v="482" actId="20577"/>
        <pc:sldMkLst>
          <pc:docMk/>
          <pc:sldMk cId="0" sldId="266"/>
        </pc:sldMkLst>
        <pc:spChg chg="mod">
          <ac:chgData name="DeMaioNewton, Dan" userId="d6ec8cef-9607-4962-8371-af8bc6ee9b72" providerId="ADAL" clId="{31DE506A-5EF4-4109-B182-F2E6D627E57D}" dt="2024-08-05T19:46:18.322" v="421" actId="2711"/>
          <ac:spMkLst>
            <pc:docMk/>
            <pc:sldMk cId="0" sldId="266"/>
            <ac:spMk id="12" creationId="{D3985E01-CF6E-29DD-B75D-B47D08CDC09B}"/>
          </ac:spMkLst>
        </pc:spChg>
        <pc:spChg chg="mod">
          <ac:chgData name="DeMaioNewton, Dan" userId="d6ec8cef-9607-4962-8371-af8bc6ee9b72" providerId="ADAL" clId="{31DE506A-5EF4-4109-B182-F2E6D627E57D}" dt="2024-08-05T19:50:54.724" v="477" actId="1076"/>
          <ac:spMkLst>
            <pc:docMk/>
            <pc:sldMk cId="0" sldId="266"/>
            <ac:spMk id="23" creationId="{6EBEC268-2234-538F-C363-1253C7F5E1D7}"/>
          </ac:spMkLst>
        </pc:spChg>
        <pc:spChg chg="mod">
          <ac:chgData name="DeMaioNewton, Dan" userId="d6ec8cef-9607-4962-8371-af8bc6ee9b72" providerId="ADAL" clId="{31DE506A-5EF4-4109-B182-F2E6D627E57D}" dt="2024-08-05T19:46:37.560" v="425" actId="404"/>
          <ac:spMkLst>
            <pc:docMk/>
            <pc:sldMk cId="0" sldId="266"/>
            <ac:spMk id="28" creationId="{70FF0474-1221-B4F6-CB7A-1D92107D88E7}"/>
          </ac:spMkLst>
        </pc:spChg>
        <pc:spChg chg="mod">
          <ac:chgData name="DeMaioNewton, Dan" userId="d6ec8cef-9607-4962-8371-af8bc6ee9b72" providerId="ADAL" clId="{31DE506A-5EF4-4109-B182-F2E6D627E57D}" dt="2024-08-05T20:08:50.616" v="482" actId="20577"/>
          <ac:spMkLst>
            <pc:docMk/>
            <pc:sldMk cId="0" sldId="266"/>
            <ac:spMk id="29" creationId="{6E473050-0EC1-74FC-9B79-AD6DAF0C5EDD}"/>
          </ac:spMkLst>
        </pc:spChg>
        <pc:spChg chg="mod">
          <ac:chgData name="DeMaioNewton, Dan" userId="d6ec8cef-9607-4962-8371-af8bc6ee9b72" providerId="ADAL" clId="{31DE506A-5EF4-4109-B182-F2E6D627E57D}" dt="2024-08-05T19:46:34.236" v="424" actId="1076"/>
          <ac:spMkLst>
            <pc:docMk/>
            <pc:sldMk cId="0" sldId="266"/>
            <ac:spMk id="30" creationId="{95A7D16E-B174-33E0-026F-08F5674574C2}"/>
          </ac:spMkLst>
        </pc:spChg>
        <pc:spChg chg="del mod">
          <ac:chgData name="DeMaioNewton, Dan" userId="d6ec8cef-9607-4962-8371-af8bc6ee9b72" providerId="ADAL" clId="{31DE506A-5EF4-4109-B182-F2E6D627E57D}" dt="2024-08-05T19:40:22.035" v="372"/>
          <ac:spMkLst>
            <pc:docMk/>
            <pc:sldMk cId="0" sldId="266"/>
            <ac:spMk id="31" creationId="{2048D6D6-3004-B6C4-AB1F-533D47533945}"/>
          </ac:spMkLst>
        </pc:spChg>
        <pc:spChg chg="mod">
          <ac:chgData name="DeMaioNewton, Dan" userId="d6ec8cef-9607-4962-8371-af8bc6ee9b72" providerId="ADAL" clId="{31DE506A-5EF4-4109-B182-F2E6D627E57D}" dt="2024-08-05T19:46:18.322" v="421" actId="2711"/>
          <ac:spMkLst>
            <pc:docMk/>
            <pc:sldMk cId="0" sldId="266"/>
            <ac:spMk id="32" creationId="{C6C88E9F-0647-F096-0B94-0C6BD0DF964F}"/>
          </ac:spMkLst>
        </pc:spChg>
        <pc:spChg chg="mod">
          <ac:chgData name="DeMaioNewton, Dan" userId="d6ec8cef-9607-4962-8371-af8bc6ee9b72" providerId="ADAL" clId="{31DE506A-5EF4-4109-B182-F2E6D627E57D}" dt="2024-08-05T19:46:18.322" v="421" actId="2711"/>
          <ac:spMkLst>
            <pc:docMk/>
            <pc:sldMk cId="0" sldId="266"/>
            <ac:spMk id="39" creationId="{FCE34D5B-B7BB-07B6-255D-831661D2442F}"/>
          </ac:spMkLst>
        </pc:spChg>
        <pc:spChg chg="mod">
          <ac:chgData name="DeMaioNewton, Dan" userId="d6ec8cef-9607-4962-8371-af8bc6ee9b72" providerId="ADAL" clId="{31DE506A-5EF4-4109-B182-F2E6D627E57D}" dt="2024-08-05T19:50:18.037" v="474" actId="403"/>
          <ac:spMkLst>
            <pc:docMk/>
            <pc:sldMk cId="0" sldId="266"/>
            <ac:spMk id="45" creationId="{BD0D90C1-39D9-0C55-ED16-5695647B2D7E}"/>
          </ac:spMkLst>
        </pc:spChg>
        <pc:spChg chg="add del mod">
          <ac:chgData name="DeMaioNewton, Dan" userId="d6ec8cef-9607-4962-8371-af8bc6ee9b72" providerId="ADAL" clId="{31DE506A-5EF4-4109-B182-F2E6D627E57D}" dt="2024-08-05T19:47:26.134" v="432" actId="478"/>
          <ac:spMkLst>
            <pc:docMk/>
            <pc:sldMk cId="0" sldId="266"/>
            <ac:spMk id="46" creationId="{422E31A6-A16D-9E67-0CEA-FFD3E18D7321}"/>
          </ac:spMkLst>
        </pc:spChg>
        <pc:spChg chg="mod">
          <ac:chgData name="DeMaioNewton, Dan" userId="d6ec8cef-9607-4962-8371-af8bc6ee9b72" providerId="ADAL" clId="{31DE506A-5EF4-4109-B182-F2E6D627E57D}" dt="2024-08-05T19:46:48.170" v="427" actId="404"/>
          <ac:spMkLst>
            <pc:docMk/>
            <pc:sldMk cId="0" sldId="266"/>
            <ac:spMk id="48" creationId="{8B64A28A-913C-78B7-FA37-3B407C3F8215}"/>
          </ac:spMkLst>
        </pc:spChg>
        <pc:spChg chg="mod">
          <ac:chgData name="DeMaioNewton, Dan" userId="d6ec8cef-9607-4962-8371-af8bc6ee9b72" providerId="ADAL" clId="{31DE506A-5EF4-4109-B182-F2E6D627E57D}" dt="2024-08-05T19:46:50.747" v="428" actId="404"/>
          <ac:spMkLst>
            <pc:docMk/>
            <pc:sldMk cId="0" sldId="266"/>
            <ac:spMk id="49" creationId="{34D9C8B7-F997-A6F6-B034-87E3551096CC}"/>
          </ac:spMkLst>
        </pc:spChg>
        <pc:grpChg chg="del mod">
          <ac:chgData name="DeMaioNewton, Dan" userId="d6ec8cef-9607-4962-8371-af8bc6ee9b72" providerId="ADAL" clId="{31DE506A-5EF4-4109-B182-F2E6D627E57D}" dt="2024-08-05T19:41:52.070" v="378" actId="478"/>
          <ac:grpSpMkLst>
            <pc:docMk/>
            <pc:sldMk cId="0" sldId="266"/>
            <ac:grpSpMk id="41" creationId="{1180E68E-653B-7ED3-6DF5-6126CE03D3D4}"/>
          </ac:grpSpMkLst>
        </pc:grpChg>
        <pc:graphicFrameChg chg="mod modGraphic">
          <ac:chgData name="DeMaioNewton, Dan" userId="d6ec8cef-9607-4962-8371-af8bc6ee9b72" providerId="ADAL" clId="{31DE506A-5EF4-4109-B182-F2E6D627E57D}" dt="2024-08-05T19:48:50.204" v="454" actId="14100"/>
          <ac:graphicFrameMkLst>
            <pc:docMk/>
            <pc:sldMk cId="0" sldId="266"/>
            <ac:graphicFrameMk id="43" creationId="{22341D94-47CE-060A-6F10-1D01E46545CE}"/>
          </ac:graphicFrameMkLst>
        </pc:graphicFrameChg>
        <pc:picChg chg="add 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3" creationId="{E2449BC6-537D-E256-6AC1-39D7219A6DBC}"/>
          </ac:picMkLst>
        </pc:picChg>
        <pc:picChg chg="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6" creationId="{AC3BACA3-BBE4-F201-94C3-9D612C78259C}"/>
          </ac:picMkLst>
        </pc:picChg>
        <pc:picChg chg="mod">
          <ac:chgData name="DeMaioNewton, Dan" userId="d6ec8cef-9607-4962-8371-af8bc6ee9b72" providerId="ADAL" clId="{31DE506A-5EF4-4109-B182-F2E6D627E57D}" dt="2024-08-05T19:50:54.724" v="477" actId="1076"/>
          <ac:picMkLst>
            <pc:docMk/>
            <pc:sldMk cId="0" sldId="266"/>
            <ac:picMk id="8" creationId="{162227C4-628F-A86F-653C-BF1FC5F4E296}"/>
          </ac:picMkLst>
        </pc:picChg>
        <pc:picChg chg="del">
          <ac:chgData name="DeMaioNewton, Dan" userId="d6ec8cef-9607-4962-8371-af8bc6ee9b72" providerId="ADAL" clId="{31DE506A-5EF4-4109-B182-F2E6D627E57D}" dt="2024-08-05T19:37:16.503" v="328" actId="478"/>
          <ac:picMkLst>
            <pc:docMk/>
            <pc:sldMk cId="0" sldId="266"/>
            <ac:picMk id="27" creationId="{729815FB-C84B-7A06-63DA-77562ADA9FCB}"/>
          </ac:picMkLst>
        </pc:picChg>
        <pc:picChg chg="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35" creationId="{B0EAF2C0-5566-CDAB-4F1C-100F40F76D1A}"/>
          </ac:picMkLst>
        </pc:picChg>
        <pc:picChg chg="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36" creationId="{D794478F-04AD-D229-1A41-41F38A4447A3}"/>
          </ac:picMkLst>
        </pc:picChg>
        <pc:picChg chg="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37" creationId="{22F9388D-A770-035D-C950-0BAFE249D890}"/>
          </ac:picMkLst>
        </pc:picChg>
        <pc:picChg chg="mod">
          <ac:chgData name="DeMaioNewton, Dan" userId="d6ec8cef-9607-4962-8371-af8bc6ee9b72" providerId="ADAL" clId="{31DE506A-5EF4-4109-B182-F2E6D627E57D}" dt="2024-08-05T19:46:18.322" v="421" actId="2711"/>
          <ac:picMkLst>
            <pc:docMk/>
            <pc:sldMk cId="0" sldId="266"/>
            <ac:picMk id="38" creationId="{D737AEDA-9C59-DEF3-8BF3-707E005482D7}"/>
          </ac:picMkLst>
        </pc:picChg>
        <pc:picChg chg="mod">
          <ac:chgData name="DeMaioNewton, Dan" userId="d6ec8cef-9607-4962-8371-af8bc6ee9b72" providerId="ADAL" clId="{31DE506A-5EF4-4109-B182-F2E6D627E57D}" dt="2024-08-05T19:49:19.435" v="463" actId="14100"/>
          <ac:picMkLst>
            <pc:docMk/>
            <pc:sldMk cId="0" sldId="266"/>
            <ac:picMk id="44" creationId="{1D9D1304-758E-7741-AE5D-E380092513BF}"/>
          </ac:picMkLst>
        </pc:picChg>
        <pc:picChg chg="add mod">
          <ac:chgData name="DeMaioNewton, Dan" userId="d6ec8cef-9607-4962-8371-af8bc6ee9b72" providerId="ADAL" clId="{31DE506A-5EF4-4109-B182-F2E6D627E57D}" dt="2024-08-05T19:50:54.724" v="477" actId="1076"/>
          <ac:picMkLst>
            <pc:docMk/>
            <pc:sldMk cId="0" sldId="266"/>
            <ac:picMk id="1026" creationId="{431B8628-17AB-5DD4-F39E-BEE0391ADC70}"/>
          </ac:picMkLst>
        </pc:picChg>
        <pc:cxnChg chg="add mod">
          <ac:chgData name="DeMaioNewton, Dan" userId="d6ec8cef-9607-4962-8371-af8bc6ee9b72" providerId="ADAL" clId="{31DE506A-5EF4-4109-B182-F2E6D627E57D}" dt="2024-08-05T19:46:18.322" v="421" actId="2711"/>
          <ac:cxnSpMkLst>
            <pc:docMk/>
            <pc:sldMk cId="0" sldId="266"/>
            <ac:cxnSpMk id="10" creationId="{6EFD874A-6EDA-EFE3-19DD-839BB6E7BBB0}"/>
          </ac:cxnSpMkLst>
        </pc:cxnChg>
        <pc:cxnChg chg="mod">
          <ac:chgData name="DeMaioNewton, Dan" userId="d6ec8cef-9607-4962-8371-af8bc6ee9b72" providerId="ADAL" clId="{31DE506A-5EF4-4109-B182-F2E6D627E57D}" dt="2024-08-05T19:46:18.322" v="421" actId="2711"/>
          <ac:cxnSpMkLst>
            <pc:docMk/>
            <pc:sldMk cId="0" sldId="266"/>
            <ac:cxnSpMk id="33" creationId="{D064F2D0-AF82-DDA1-DB8C-3F529044118A}"/>
          </ac:cxnSpMkLst>
        </pc:cxnChg>
        <pc:cxnChg chg="del">
          <ac:chgData name="DeMaioNewton, Dan" userId="d6ec8cef-9607-4962-8371-af8bc6ee9b72" providerId="ADAL" clId="{31DE506A-5EF4-4109-B182-F2E6D627E57D}" dt="2024-08-05T19:39:00.213" v="350" actId="478"/>
          <ac:cxnSpMkLst>
            <pc:docMk/>
            <pc:sldMk cId="0" sldId="266"/>
            <ac:cxnSpMk id="34" creationId="{185B4FCC-2D5E-EA91-4CE3-0B942104426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71713" y="1143000"/>
            <a:ext cx="23145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  <a:alpha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9B418A-25DA-8D14-7CF7-44E886C04B7F}"/>
              </a:ext>
            </a:extLst>
          </p:cNvPr>
          <p:cNvSpPr/>
          <p:nvPr userDrawn="1"/>
        </p:nvSpPr>
        <p:spPr>
          <a:xfrm>
            <a:off x="1408356" y="437409"/>
            <a:ext cx="2261120" cy="3015925"/>
          </a:xfrm>
          <a:custGeom>
            <a:avLst/>
            <a:gdLst>
              <a:gd name="connsiteX0" fmla="*/ 426382 w 2261120"/>
              <a:gd name="connsiteY0" fmla="*/ 0 h 3015925"/>
              <a:gd name="connsiteX1" fmla="*/ 2261120 w 2261120"/>
              <a:gd name="connsiteY1" fmla="*/ 1834738 h 3015925"/>
              <a:gd name="connsiteX2" fmla="*/ 1842155 w 2261120"/>
              <a:gd name="connsiteY2" fmla="*/ 3001802 h 3015925"/>
              <a:gd name="connsiteX3" fmla="*/ 1829319 w 2261120"/>
              <a:gd name="connsiteY3" fmla="*/ 3015925 h 3015925"/>
              <a:gd name="connsiteX4" fmla="*/ 1692911 w 2261120"/>
              <a:gd name="connsiteY4" fmla="*/ 2919494 h 3015925"/>
              <a:gd name="connsiteX5" fmla="*/ 18019 w 2261120"/>
              <a:gd name="connsiteY5" fmla="*/ 163099 h 3015925"/>
              <a:gd name="connsiteX6" fmla="*/ 0 w 2261120"/>
              <a:gd name="connsiteY6" fmla="*/ 51833 h 3015925"/>
              <a:gd name="connsiteX7" fmla="*/ 56618 w 2261120"/>
              <a:gd name="connsiteY7" fmla="*/ 37275 h 3015925"/>
              <a:gd name="connsiteX8" fmla="*/ 426382 w 2261120"/>
              <a:gd name="connsiteY8" fmla="*/ 0 h 30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120" h="3015925">
                <a:moveTo>
                  <a:pt x="426382" y="0"/>
                </a:moveTo>
                <a:cubicBezTo>
                  <a:pt x="1439680" y="0"/>
                  <a:pt x="2261120" y="821440"/>
                  <a:pt x="2261120" y="1834738"/>
                </a:cubicBezTo>
                <a:cubicBezTo>
                  <a:pt x="2261120" y="2278056"/>
                  <a:pt x="2103891" y="2684651"/>
                  <a:pt x="1842155" y="3001802"/>
                </a:cubicBezTo>
                <a:lnTo>
                  <a:pt x="1829319" y="3015925"/>
                </a:lnTo>
                <a:lnTo>
                  <a:pt x="1692911" y="2919494"/>
                </a:lnTo>
                <a:cubicBezTo>
                  <a:pt x="845452" y="2288162"/>
                  <a:pt x="230215" y="1306576"/>
                  <a:pt x="18019" y="163099"/>
                </a:cubicBezTo>
                <a:lnTo>
                  <a:pt x="0" y="51833"/>
                </a:lnTo>
                <a:lnTo>
                  <a:pt x="56618" y="37275"/>
                </a:lnTo>
                <a:cubicBezTo>
                  <a:pt x="176055" y="12835"/>
                  <a:pt x="299720" y="0"/>
                  <a:pt x="4263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  <a:alpha val="68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47D84F-0417-1D3B-62DE-E4C71789CFCB}"/>
              </a:ext>
            </a:extLst>
          </p:cNvPr>
          <p:cNvSpPr/>
          <p:nvPr userDrawn="1"/>
        </p:nvSpPr>
        <p:spPr>
          <a:xfrm>
            <a:off x="1" y="489240"/>
            <a:ext cx="3237675" cy="3617643"/>
          </a:xfrm>
          <a:custGeom>
            <a:avLst/>
            <a:gdLst>
              <a:gd name="connsiteX0" fmla="*/ 1408356 w 3237675"/>
              <a:gd name="connsiteY0" fmla="*/ 0 h 3617643"/>
              <a:gd name="connsiteX1" fmla="*/ 1426375 w 3237675"/>
              <a:gd name="connsiteY1" fmla="*/ 111266 h 3617643"/>
              <a:gd name="connsiteX2" fmla="*/ 3101267 w 3237675"/>
              <a:gd name="connsiteY2" fmla="*/ 2867661 h 3617643"/>
              <a:gd name="connsiteX3" fmla="*/ 3237675 w 3237675"/>
              <a:gd name="connsiteY3" fmla="*/ 2964092 h 3617643"/>
              <a:gd name="connsiteX4" fmla="*/ 3132094 w 3237675"/>
              <a:gd name="connsiteY4" fmla="*/ 3080261 h 3617643"/>
              <a:gd name="connsiteX5" fmla="*/ 1834738 w 3237675"/>
              <a:gd name="connsiteY5" fmla="*/ 3617643 h 3617643"/>
              <a:gd name="connsiteX6" fmla="*/ 0 w 3237675"/>
              <a:gd name="connsiteY6" fmla="*/ 1782905 h 3617643"/>
              <a:gd name="connsiteX7" fmla="*/ 1289143 w 3237675"/>
              <a:gd name="connsiteY7" fmla="*/ 30653 h 3617643"/>
              <a:gd name="connsiteX8" fmla="*/ 1408356 w 3237675"/>
              <a:gd name="connsiteY8" fmla="*/ 0 h 361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7675" h="3617643">
                <a:moveTo>
                  <a:pt x="1408356" y="0"/>
                </a:moveTo>
                <a:lnTo>
                  <a:pt x="1426375" y="111266"/>
                </a:lnTo>
                <a:cubicBezTo>
                  <a:pt x="1638571" y="1254743"/>
                  <a:pt x="2253808" y="2236329"/>
                  <a:pt x="3101267" y="2867661"/>
                </a:cubicBezTo>
                <a:lnTo>
                  <a:pt x="3237675" y="2964092"/>
                </a:lnTo>
                <a:lnTo>
                  <a:pt x="3132094" y="3080261"/>
                </a:lnTo>
                <a:cubicBezTo>
                  <a:pt x="2800072" y="3412283"/>
                  <a:pt x="2341387" y="3617643"/>
                  <a:pt x="1834738" y="3617643"/>
                </a:cubicBezTo>
                <a:cubicBezTo>
                  <a:pt x="821440" y="3617643"/>
                  <a:pt x="0" y="2796203"/>
                  <a:pt x="0" y="1782905"/>
                </a:cubicBezTo>
                <a:cubicBezTo>
                  <a:pt x="0" y="959600"/>
                  <a:pt x="542279" y="262952"/>
                  <a:pt x="1289143" y="30653"/>
                </a:cubicBezTo>
                <a:lnTo>
                  <a:pt x="140835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  <a:alpha val="68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3B799C-8A1F-26AD-38F9-D3368FC04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238" r="29042"/>
          <a:stretch/>
        </p:blipFill>
        <p:spPr>
          <a:xfrm>
            <a:off x="1325231" y="12318"/>
            <a:ext cx="5532769" cy="40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6847284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60" y="654624"/>
            <a:ext cx="5928807" cy="1614729"/>
          </a:xfrm>
        </p:spPr>
        <p:txBody>
          <a:bodyPr>
            <a:noAutofit/>
          </a:bodyPr>
          <a:lstStyle>
            <a:lvl1pPr marL="0" algn="ctr">
              <a:defRPr sz="3206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66862" y="2880901"/>
            <a:ext cx="5306605" cy="138988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066862" y="4742687"/>
            <a:ext cx="5306605" cy="138988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66862" y="6604472"/>
            <a:ext cx="5306605" cy="138988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444660" y="2995954"/>
            <a:ext cx="457316" cy="1036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448387" y="6821416"/>
            <a:ext cx="457316" cy="1036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444661" y="4992620"/>
            <a:ext cx="457316" cy="1036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893" y="17669"/>
            <a:ext cx="6858893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8635" y="951121"/>
            <a:ext cx="3085574" cy="1473436"/>
          </a:xfrm>
        </p:spPr>
        <p:txBody>
          <a:bodyPr>
            <a:noAutofit/>
          </a:bodyPr>
          <a:lstStyle>
            <a:lvl1pPr marL="0" algn="l">
              <a:defRPr sz="1856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488635" y="2424557"/>
            <a:ext cx="3085574" cy="588443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183757" y="951121"/>
            <a:ext cx="3087886" cy="727710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1223" y="3287344"/>
            <a:ext cx="2860098" cy="256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025">
                <a:latin typeface="+mj-lt"/>
              </a:rPr>
              <a:t>Click to edit Master title style</a:t>
            </a:r>
            <a:endParaRPr lang="en-US" sz="202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893" y="2420731"/>
            <a:ext cx="6858893" cy="672326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951055"/>
            <a:ext cx="6257925" cy="779719"/>
          </a:xfrm>
        </p:spPr>
        <p:txBody>
          <a:bodyPr>
            <a:noAutofit/>
          </a:bodyPr>
          <a:lstStyle>
            <a:lvl1pPr marL="0" algn="ctr">
              <a:defRPr sz="326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1" y="2932672"/>
            <a:ext cx="2971373" cy="5838291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42875" y="2932672"/>
            <a:ext cx="2971373" cy="5838291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893" y="6325704"/>
            <a:ext cx="6858893" cy="24384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28" y="6452043"/>
            <a:ext cx="5885597" cy="853245"/>
          </a:xfrm>
        </p:spPr>
        <p:txBody>
          <a:bodyPr>
            <a:noAutofit/>
          </a:bodyPr>
          <a:lstStyle>
            <a:lvl1pPr marL="0" algn="l">
              <a:defRPr sz="1575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2028" y="7305288"/>
            <a:ext cx="5885597" cy="132665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44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844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844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731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731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893" y="0"/>
            <a:ext cx="6858893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285750" y="527051"/>
            <a:ext cx="6257925" cy="19875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71914" y="664211"/>
            <a:ext cx="5885597" cy="853245"/>
          </a:xfrm>
        </p:spPr>
        <p:txBody>
          <a:bodyPr>
            <a:noAutofit/>
          </a:bodyPr>
          <a:lstStyle>
            <a:lvl1pPr marL="0" algn="l">
              <a:defRPr sz="2025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914" y="1767840"/>
            <a:ext cx="5885597" cy="74676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44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31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31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731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731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041651"/>
            <a:ext cx="6257925" cy="5793132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78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511180"/>
            <a:ext cx="6294537" cy="16594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285750" y="511180"/>
            <a:ext cx="6294537" cy="1659467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2437896"/>
            <a:ext cx="6294537" cy="6333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285750" y="2437896"/>
            <a:ext cx="6294537" cy="6333067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85750" y="951055"/>
            <a:ext cx="6257925" cy="779719"/>
          </a:xfrm>
        </p:spPr>
        <p:txBody>
          <a:bodyPr>
            <a:noAutofit/>
          </a:bodyPr>
          <a:lstStyle>
            <a:lvl1pPr marL="0" algn="ctr">
              <a:defRPr sz="326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3914" y="2685666"/>
            <a:ext cx="2653210" cy="6085297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42874" y="2685666"/>
            <a:ext cx="2741920" cy="6085297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731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502946"/>
            <a:ext cx="6858000" cy="185237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285750" y="2882900"/>
            <a:ext cx="6257925" cy="57425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85750" y="1048018"/>
            <a:ext cx="6257925" cy="779719"/>
          </a:xfrm>
        </p:spPr>
        <p:txBody>
          <a:bodyPr>
            <a:noAutofit/>
          </a:bodyPr>
          <a:lstStyle>
            <a:lvl1pPr marL="0" algn="ctr">
              <a:defRPr sz="326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3914" y="3220873"/>
            <a:ext cx="2653210" cy="540483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42874" y="3220873"/>
            <a:ext cx="2741920" cy="540483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9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473864"/>
            <a:ext cx="7252064" cy="76701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2634744" y="1788463"/>
            <a:ext cx="1582858" cy="365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5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8" y="249725"/>
            <a:ext cx="6257925" cy="1198920"/>
          </a:xfrm>
        </p:spPr>
        <p:txBody>
          <a:bodyPr>
            <a:noAutofit/>
          </a:bodyPr>
          <a:lstStyle>
            <a:lvl1pPr marL="0" algn="ctr">
              <a:defRPr sz="2925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736646" y="2744395"/>
            <a:ext cx="1379054" cy="170695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3823606" y="5131951"/>
            <a:ext cx="1582858" cy="365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5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5754" y="6041319"/>
            <a:ext cx="1379054" cy="170695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1516308" y="5131951"/>
            <a:ext cx="1582858" cy="365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5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8456" y="6041319"/>
            <a:ext cx="1379054" cy="170695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1760378" y="3748316"/>
            <a:ext cx="804719" cy="503829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3078821" y="8059584"/>
            <a:ext cx="804719" cy="503829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4568728" y="3597872"/>
            <a:ext cx="339491" cy="1194261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3291063" y="4676806"/>
            <a:ext cx="270220" cy="179917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2172627" y="7981510"/>
            <a:ext cx="270220" cy="179917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4479925" y="7981510"/>
            <a:ext cx="270220" cy="179917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893" y="17669"/>
            <a:ext cx="6858893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285750" y="5920583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2469311" y="5920583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285750" y="2760260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2456025" y="2786724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4609719" y="2786724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4601362" y="5882069"/>
            <a:ext cx="1890813" cy="2704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42269"/>
            <a:ext cx="6257925" cy="779719"/>
          </a:xfrm>
        </p:spPr>
        <p:txBody>
          <a:bodyPr>
            <a:noAutofit/>
          </a:bodyPr>
          <a:lstStyle>
            <a:lvl1pPr marL="0" algn="ctr">
              <a:defRPr sz="2925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3512" y="2763719"/>
            <a:ext cx="1829899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490888" y="2790183"/>
            <a:ext cx="1804506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44515" y="2807092"/>
            <a:ext cx="1804506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03512" y="5894119"/>
            <a:ext cx="1829899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512460" y="5924041"/>
            <a:ext cx="1804506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4515" y="5865160"/>
            <a:ext cx="1804506" cy="27013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56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148194" y="335721"/>
            <a:ext cx="6560719" cy="846372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14" y="477928"/>
            <a:ext cx="5629702" cy="1552629"/>
          </a:xfrm>
        </p:spPr>
        <p:txBody>
          <a:bodyPr anchor="b">
            <a:noAutofit/>
          </a:bodyPr>
          <a:lstStyle>
            <a:lvl1pPr marL="0" algn="l">
              <a:defRPr sz="2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3914" y="2220038"/>
            <a:ext cx="5629702" cy="6415964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224135" y="2256368"/>
            <a:ext cx="6429375" cy="637963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224135" y="524934"/>
            <a:ext cx="6429375" cy="1731433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681336" y="3230034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681336" y="5118101"/>
            <a:ext cx="283071" cy="6392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681336" y="7061201"/>
            <a:ext cx="283071" cy="6392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3583486" y="3259667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3583486" y="5147734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3583486" y="7090834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222" y="1004786"/>
            <a:ext cx="6257925" cy="779719"/>
          </a:xfrm>
        </p:spPr>
        <p:txBody>
          <a:bodyPr>
            <a:noAutofit/>
          </a:bodyPr>
          <a:lstStyle>
            <a:lvl1pPr marL="0" algn="ctr">
              <a:defRPr sz="326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5339" y="3131242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5339" y="5012775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5339" y="6955879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86739" y="3131242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86739" y="5012775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86739" y="6974353"/>
            <a:ext cx="2203328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3380780" y="0"/>
            <a:ext cx="3477220" cy="9179984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405139"/>
            <a:ext cx="3114675" cy="1014227"/>
          </a:xfrm>
        </p:spPr>
        <p:txBody>
          <a:bodyPr anchor="t">
            <a:noAutofit/>
          </a:bodyPr>
          <a:lstStyle>
            <a:lvl1pPr marL="0" algn="ctr"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429000" y="1692322"/>
            <a:ext cx="3114675" cy="6798101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563"/>
              </a:spcAft>
              <a:buFontTx/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257175" indent="0" algn="l">
              <a:lnSpc>
                <a:spcPct val="100000"/>
              </a:lnSpc>
              <a:spcAft>
                <a:spcPts val="563"/>
              </a:spcAft>
              <a:buFontTx/>
              <a:buNone/>
              <a:defRPr sz="900" b="1">
                <a:solidFill>
                  <a:schemeClr val="bg1"/>
                </a:solidFill>
                <a:latin typeface="+mn-lt"/>
              </a:defRPr>
            </a:lvl2pPr>
            <a:lvl3pPr marL="514350" indent="0" algn="l">
              <a:lnSpc>
                <a:spcPct val="100000"/>
              </a:lnSpc>
              <a:spcAft>
                <a:spcPts val="563"/>
              </a:spcAft>
              <a:buFontTx/>
              <a:buNone/>
              <a:defRPr sz="900" b="1">
                <a:solidFill>
                  <a:schemeClr val="bg1"/>
                </a:solidFill>
                <a:latin typeface="+mn-lt"/>
              </a:defRPr>
            </a:lvl3pPr>
            <a:lvl4pPr marL="771525" indent="0" algn="l">
              <a:lnSpc>
                <a:spcPct val="100000"/>
              </a:lnSpc>
              <a:spcAft>
                <a:spcPts val="563"/>
              </a:spcAft>
              <a:buFontTx/>
              <a:buNone/>
              <a:defRPr sz="900" b="1">
                <a:solidFill>
                  <a:schemeClr val="bg1"/>
                </a:solidFill>
                <a:latin typeface="+mn-lt"/>
              </a:defRPr>
            </a:lvl4pPr>
            <a:lvl5pPr marL="1028700" indent="0" algn="l">
              <a:lnSpc>
                <a:spcPct val="100000"/>
              </a:lnSpc>
              <a:spcAft>
                <a:spcPts val="563"/>
              </a:spcAft>
              <a:buFontTx/>
              <a:buNone/>
              <a:defRPr sz="9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1"/>
            <a:ext cx="6858001" cy="915775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556719"/>
            <a:ext cx="6257925" cy="1356300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1856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67798" y="3872279"/>
            <a:ext cx="5775877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67798" y="5103653"/>
            <a:ext cx="5775877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67798" y="7566401"/>
            <a:ext cx="5775877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7798" y="2640906"/>
            <a:ext cx="5775877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67798" y="6335026"/>
            <a:ext cx="5775877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290545" y="2659024"/>
            <a:ext cx="352955" cy="79968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290545" y="7591415"/>
            <a:ext cx="352955" cy="79968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290545" y="3897294"/>
            <a:ext cx="352955" cy="79968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290545" y="6385055"/>
            <a:ext cx="352955" cy="799687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290545" y="5128667"/>
            <a:ext cx="352955" cy="79968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1"/>
            <a:ext cx="6858001" cy="915775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352081" y="5281084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77928"/>
            <a:ext cx="6257925" cy="1050621"/>
          </a:xfrm>
        </p:spPr>
        <p:txBody>
          <a:bodyPr anchor="b">
            <a:noAutofit/>
          </a:bodyPr>
          <a:lstStyle>
            <a:lvl1pPr marL="0" algn="ctr">
              <a:defRPr sz="1856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2352" y="6184348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1903489" y="5281084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3760" y="6184348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3454896" y="5281084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35167" y="6184348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5006304" y="5281084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575" y="6184348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285750" y="1759202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6021" y="2662465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1837158" y="1759202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917428" y="2662465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3388565" y="1759202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8836" y="2662465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4939973" y="1759202"/>
            <a:ext cx="1396565" cy="3291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20244" y="2662465"/>
            <a:ext cx="1215059" cy="150191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5" y="468924"/>
            <a:ext cx="6452592" cy="82061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202705" y="468923"/>
            <a:ext cx="6452592" cy="820615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2705" y="3302079"/>
            <a:ext cx="6452592" cy="2357176"/>
          </a:xfrm>
        </p:spPr>
        <p:txBody>
          <a:bodyPr>
            <a:noAutofit/>
          </a:bodyPr>
          <a:lstStyle>
            <a:lvl1pPr marL="0" algn="ctr">
              <a:defRPr sz="3713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2705" y="1089253"/>
            <a:ext cx="6452592" cy="849716"/>
          </a:xfrm>
        </p:spPr>
        <p:txBody>
          <a:bodyPr anchor="ctr">
            <a:noAutofit/>
          </a:bodyPr>
          <a:lstStyle>
            <a:lvl1pPr marL="102870" indent="0" algn="ctr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3094535" y="6441746"/>
            <a:ext cx="640356" cy="145084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3888422" y="6441746"/>
            <a:ext cx="640356" cy="145084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2300647" y="6441745"/>
            <a:ext cx="640356" cy="145084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893" y="0"/>
            <a:ext cx="6858893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467023" y="2681818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467023" y="6347884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467023" y="3858684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467023" y="7579784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467023" y="5118101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951055"/>
            <a:ext cx="6257925" cy="779719"/>
          </a:xfrm>
        </p:spPr>
        <p:txBody>
          <a:bodyPr>
            <a:noAutofit/>
          </a:bodyPr>
          <a:lstStyle>
            <a:lvl1pPr marL="0" algn="ctr">
              <a:defRPr sz="326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21544" y="3781155"/>
            <a:ext cx="5560503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21544" y="5012529"/>
            <a:ext cx="5560503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21544" y="7475277"/>
            <a:ext cx="5560503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21544" y="2549782"/>
            <a:ext cx="5560503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21544" y="6243902"/>
            <a:ext cx="5560503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57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285750" y="520701"/>
            <a:ext cx="6257925" cy="203623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285750" y="3403600"/>
            <a:ext cx="1868984" cy="44047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4650581" y="3403600"/>
            <a:ext cx="1868984" cy="44047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2468166" y="3403600"/>
            <a:ext cx="1868984" cy="44047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42269"/>
            <a:ext cx="6257925" cy="779719"/>
          </a:xfrm>
        </p:spPr>
        <p:txBody>
          <a:bodyPr>
            <a:noAutofit/>
          </a:bodyPr>
          <a:lstStyle>
            <a:lvl1pPr marL="0" algn="ctr">
              <a:defRPr sz="2925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5263" y="4753114"/>
            <a:ext cx="1699592" cy="15968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3511" y="4753114"/>
            <a:ext cx="1707046" cy="15968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4478" y="4753114"/>
            <a:ext cx="1714500" cy="15968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38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285750" y="520701"/>
            <a:ext cx="6257925" cy="203623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91037"/>
            <a:ext cx="6257925" cy="779719"/>
          </a:xfrm>
        </p:spPr>
        <p:txBody>
          <a:bodyPr>
            <a:noAutofit/>
          </a:bodyPr>
          <a:lstStyle>
            <a:lvl1pPr marL="0" algn="ctr">
              <a:defRPr sz="2925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6847284" cy="9144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124123" y="933451"/>
            <a:ext cx="3087886" cy="727710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3481686" y="2383367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3481686" y="3621618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3481686" y="4859867"/>
            <a:ext cx="283071" cy="641351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3481686" y="6098118"/>
            <a:ext cx="283071" cy="641349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89" y="3269675"/>
            <a:ext cx="2860098" cy="2567707"/>
          </a:xfrm>
        </p:spPr>
        <p:txBody>
          <a:bodyPr>
            <a:noAutofit/>
          </a:bodyPr>
          <a:lstStyle>
            <a:lvl1pPr marL="0" algn="ctr">
              <a:defRPr sz="2025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20321" y="3515854"/>
            <a:ext cx="2623354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94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920321" y="4752567"/>
            <a:ext cx="2623354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94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20321" y="2279141"/>
            <a:ext cx="2623354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94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920321" y="5989281"/>
            <a:ext cx="2623354" cy="849716"/>
          </a:xfrm>
        </p:spPr>
        <p:txBody>
          <a:bodyPr anchor="ctr">
            <a:noAutofit/>
          </a:bodyPr>
          <a:lstStyle>
            <a:lvl1pPr marL="102870" indent="0" algn="l">
              <a:spcBef>
                <a:spcPts val="0"/>
              </a:spcBef>
              <a:buFontTx/>
              <a:buNone/>
              <a:defRPr sz="1294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 sz="1575">
                <a:solidFill>
                  <a:schemeClr val="bg1"/>
                </a:solidFill>
              </a:defRPr>
            </a:lvl2pPr>
            <a:lvl3pPr marL="514350" indent="0">
              <a:buFontTx/>
              <a:buNone/>
              <a:defRPr sz="1575">
                <a:solidFill>
                  <a:schemeClr val="bg1"/>
                </a:solidFill>
              </a:defRPr>
            </a:lvl3pPr>
            <a:lvl4pPr marL="771525" indent="0">
              <a:buFontTx/>
              <a:buNone/>
              <a:defRPr sz="1575">
                <a:solidFill>
                  <a:schemeClr val="bg1"/>
                </a:solidFill>
              </a:defRPr>
            </a:lvl4pPr>
            <a:lvl5pPr marL="1028700" indent="0">
              <a:buFontTx/>
              <a:buNone/>
              <a:defRPr sz="15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290215" y="478368"/>
            <a:ext cx="6257925" cy="815763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14" y="615090"/>
            <a:ext cx="5629702" cy="1614729"/>
          </a:xfrm>
        </p:spPr>
        <p:txBody>
          <a:bodyPr>
            <a:noAutofit/>
          </a:bodyPr>
          <a:lstStyle>
            <a:lvl1pPr marL="0" algn="l">
              <a:defRPr sz="3206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13" y="2499360"/>
            <a:ext cx="5629703" cy="5813365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290215" y="478368"/>
            <a:ext cx="6257925" cy="815763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14" y="615090"/>
            <a:ext cx="5629702" cy="1614729"/>
          </a:xfrm>
        </p:spPr>
        <p:txBody>
          <a:bodyPr>
            <a:noAutofit/>
          </a:bodyPr>
          <a:lstStyle>
            <a:lvl1pPr marL="0" algn="l">
              <a:defRPr sz="3206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13" y="2499360"/>
            <a:ext cx="5629703" cy="265176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13" y="5410200"/>
            <a:ext cx="5629703" cy="265176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305395" y="488697"/>
            <a:ext cx="6257925" cy="812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14" y="615090"/>
            <a:ext cx="5629702" cy="1614729"/>
          </a:xfrm>
        </p:spPr>
        <p:txBody>
          <a:bodyPr>
            <a:noAutofit/>
          </a:bodyPr>
          <a:lstStyle>
            <a:lvl1pPr marL="0" algn="l">
              <a:defRPr sz="3206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13" y="2499360"/>
            <a:ext cx="2731413" cy="5813365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203" y="2499360"/>
            <a:ext cx="2731413" cy="5813365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25717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51435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771525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028700" indent="0">
              <a:lnSpc>
                <a:spcPct val="100000"/>
              </a:lnSpc>
              <a:buFontTx/>
              <a:buNone/>
              <a:defRPr sz="112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486834"/>
            <a:ext cx="5915025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ground, person&#10;&#10;Description automatically generated">
            <a:extLst>
              <a:ext uri="{FF2B5EF4-FFF2-40B4-BE49-F238E27FC236}">
                <a16:creationId xmlns:a16="http://schemas.microsoft.com/office/drawing/2014/main" id="{B0EAF2C0-5566-CDAB-4F1C-100F40F76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6" y="7803"/>
            <a:ext cx="1321509" cy="1339085"/>
          </a:xfrm>
          <a:prstGeom prst="rect">
            <a:avLst/>
          </a:prstGeom>
        </p:spPr>
      </p:pic>
      <p:pic>
        <p:nvPicPr>
          <p:cNvPr id="36" name="Picture 35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D794478F-04AD-D229-1A41-41F38A444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035" y="0"/>
            <a:ext cx="1329929" cy="1339085"/>
          </a:xfrm>
          <a:prstGeom prst="rect">
            <a:avLst/>
          </a:prstGeom>
        </p:spPr>
      </p:pic>
      <p:pic>
        <p:nvPicPr>
          <p:cNvPr id="37" name="Picture 36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22F9388D-A770-035D-C950-0BAFE249D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544" y="243"/>
            <a:ext cx="1302730" cy="1346645"/>
          </a:xfrm>
          <a:prstGeom prst="rect">
            <a:avLst/>
          </a:prstGeom>
        </p:spPr>
      </p:pic>
      <p:pic>
        <p:nvPicPr>
          <p:cNvPr id="38" name="Picture 37" descr="A person lying on a bed&#10;&#10;Description automatically generated with low confidence">
            <a:extLst>
              <a:ext uri="{FF2B5EF4-FFF2-40B4-BE49-F238E27FC236}">
                <a16:creationId xmlns:a16="http://schemas.microsoft.com/office/drawing/2014/main" id="{D737AEDA-9C59-DEF3-8BF3-707E005482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274" y="0"/>
            <a:ext cx="1311100" cy="1368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985E01-CF6E-29DD-B75D-B47D08CDC09B}"/>
              </a:ext>
            </a:extLst>
          </p:cNvPr>
          <p:cNvSpPr txBox="1"/>
          <p:nvPr/>
        </p:nvSpPr>
        <p:spPr>
          <a:xfrm>
            <a:off x="1" y="1509323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NCDOT HIRING EVENT</a:t>
            </a:r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162227C4-628F-A86F-653C-BF1FC5F4E2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17" y="8305942"/>
            <a:ext cx="1625114" cy="6085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BEC268-2234-538F-C363-1253C7F5E1D7}"/>
              </a:ext>
            </a:extLst>
          </p:cNvPr>
          <p:cNvSpPr txBox="1"/>
          <p:nvPr/>
        </p:nvSpPr>
        <p:spPr>
          <a:xfrm>
            <a:off x="1287286" y="8192170"/>
            <a:ext cx="3753841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NCWorks is an Equal Opportunity Employer/ Program. Auxiliary aids and services available to individuals with disabilities upon request.</a:t>
            </a:r>
            <a:endParaRPr lang="en-US" sz="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Capital Area Workforce Development Board's Workforce Innovation and Opportunity Act (WIOA) Programs are federally supported 100% by the US Department of Labor as part of an award of $1M+.</a:t>
            </a:r>
            <a:endParaRPr lang="en-US" sz="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FF0474-1221-B4F6-CB7A-1D92107D88E7}"/>
              </a:ext>
            </a:extLst>
          </p:cNvPr>
          <p:cNvSpPr txBox="1"/>
          <p:nvPr/>
        </p:nvSpPr>
        <p:spPr>
          <a:xfrm>
            <a:off x="1522020" y="2511305"/>
            <a:ext cx="1777429" cy="9335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ONE DAY ONLY!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Wed, Aug 21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8:30a – 2pm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473050-0EC1-74FC-9B79-AD6DAF0C5EDD}"/>
              </a:ext>
            </a:extLst>
          </p:cNvPr>
          <p:cNvSpPr txBox="1"/>
          <p:nvPr/>
        </p:nvSpPr>
        <p:spPr>
          <a:xfrm>
            <a:off x="3429000" y="2511305"/>
            <a:ext cx="2653748" cy="9335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NCWorks Career Center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1830 Tiller Place #B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Raleigh, NC 27604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A7D16E-B174-33E0-026F-08F5674574C2}"/>
              </a:ext>
            </a:extLst>
          </p:cNvPr>
          <p:cNvSpPr txBox="1"/>
          <p:nvPr/>
        </p:nvSpPr>
        <p:spPr>
          <a:xfrm>
            <a:off x="0" y="2141714"/>
            <a:ext cx="6857999" cy="446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00"/>
                </a:solidFill>
                <a:latin typeface="Century Gothic" panose="020B0502020202020204" pitchFamily="34" charset="0"/>
              </a:rPr>
              <a:t>Apply | Get Screened | Interview | Get Hired | Free and open to all! | Hiring teams on site</a:t>
            </a:r>
          </a:p>
          <a:p>
            <a:pPr algn="ctr"/>
            <a:endParaRPr lang="en-US" sz="1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88E9F-0647-F096-0B94-0C6BD0DF964F}"/>
              </a:ext>
            </a:extLst>
          </p:cNvPr>
          <p:cNvSpPr txBox="1"/>
          <p:nvPr/>
        </p:nvSpPr>
        <p:spPr>
          <a:xfrm>
            <a:off x="1" y="3599275"/>
            <a:ext cx="685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Now Hiring in Wake County!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64F2D0-AF82-DDA1-DB8C-3F529044118A}"/>
              </a:ext>
            </a:extLst>
          </p:cNvPr>
          <p:cNvCxnSpPr>
            <a:cxnSpLocks/>
          </p:cNvCxnSpPr>
          <p:nvPr/>
        </p:nvCxnSpPr>
        <p:spPr>
          <a:xfrm>
            <a:off x="1595626" y="2455724"/>
            <a:ext cx="420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CE34D5B-B7BB-07B6-255D-831661D2442F}"/>
              </a:ext>
            </a:extLst>
          </p:cNvPr>
          <p:cNvSpPr txBox="1"/>
          <p:nvPr/>
        </p:nvSpPr>
        <p:spPr>
          <a:xfrm>
            <a:off x="5358765" y="1407748"/>
            <a:ext cx="1376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Scan to Register</a:t>
            </a:r>
          </a:p>
        </p:txBody>
      </p:sp>
      <p:graphicFrame>
        <p:nvGraphicFramePr>
          <p:cNvPr id="43" name="Table 10">
            <a:extLst>
              <a:ext uri="{FF2B5EF4-FFF2-40B4-BE49-F238E27FC236}">
                <a16:creationId xmlns:a16="http://schemas.microsoft.com/office/drawing/2014/main" id="{22341D94-47CE-060A-6F10-1D01E4654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51589"/>
              </p:ext>
            </p:extLst>
          </p:nvPr>
        </p:nvGraphicFramePr>
        <p:xfrm>
          <a:off x="803082" y="4643559"/>
          <a:ext cx="5971107" cy="256848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54803">
                  <a:extLst>
                    <a:ext uri="{9D8B030D-6E8A-4147-A177-3AD203B41FA5}">
                      <a16:colId xmlns:a16="http://schemas.microsoft.com/office/drawing/2014/main" val="3158787793"/>
                    </a:ext>
                  </a:extLst>
                </a:gridCol>
                <a:gridCol w="938254">
                  <a:extLst>
                    <a:ext uri="{9D8B030D-6E8A-4147-A177-3AD203B41FA5}">
                      <a16:colId xmlns:a16="http://schemas.microsoft.com/office/drawing/2014/main" val="497798434"/>
                    </a:ext>
                  </a:extLst>
                </a:gridCol>
                <a:gridCol w="2878050">
                  <a:extLst>
                    <a:ext uri="{9D8B030D-6E8A-4147-A177-3AD203B41FA5}">
                      <a16:colId xmlns:a16="http://schemas.microsoft.com/office/drawing/2014/main" val="2351212744"/>
                    </a:ext>
                  </a:extLst>
                </a:gridCol>
              </a:tblGrid>
              <a:tr h="30009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Openings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Avg Salary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Education &amp;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28678"/>
                  </a:ext>
                </a:extLst>
              </a:tr>
              <a:tr h="26438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Transportation Worker 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$43,000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High School/GED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1136"/>
                  </a:ext>
                </a:extLst>
              </a:tr>
              <a:tr h="40080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Transportation Worker 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$50,000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800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High School/GED &amp; 3+ years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50455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Transportation Worker III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$55,500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High School/GED &amp; 5+ years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44777"/>
                  </a:ext>
                </a:extLst>
              </a:tr>
              <a:tr h="40080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Automotive Mechanic - Heavy Equipment Repair Technician 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$55,000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High School/GED &amp; 2+ years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425945"/>
                  </a:ext>
                </a:extLst>
              </a:tr>
              <a:tr h="40080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Engineering Technician 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$55,000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Associates Degree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33730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Engineering Technician 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$61,000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Associates Degree &amp; 2+ years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237619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D9D1304-758E-7741-AE5D-E380092513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983"/>
          <a:stretch/>
        </p:blipFill>
        <p:spPr>
          <a:xfrm>
            <a:off x="-123030" y="7229616"/>
            <a:ext cx="6921395" cy="85761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D0D90C1-39D9-0C55-ED16-5695647B2D7E}"/>
              </a:ext>
            </a:extLst>
          </p:cNvPr>
          <p:cNvSpPr txBox="1"/>
          <p:nvPr/>
        </p:nvSpPr>
        <p:spPr>
          <a:xfrm>
            <a:off x="322113" y="7305308"/>
            <a:ext cx="6476252" cy="718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Register Now</a:t>
            </a:r>
          </a:p>
          <a:p>
            <a:pPr algn="ctr">
              <a:spcAft>
                <a:spcPts val="800"/>
              </a:spcAft>
            </a:pPr>
            <a:r>
              <a:rPr lang="en-US" sz="1600" i="0" spc="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https://bit.ly/NCDOTWakeHiringEventAug24</a:t>
            </a:r>
            <a:endParaRPr lang="en-US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2E31A6-A16D-9E67-0CEA-FFD3E18D7321}"/>
              </a:ext>
            </a:extLst>
          </p:cNvPr>
          <p:cNvSpPr/>
          <p:nvPr/>
        </p:nvSpPr>
        <p:spPr>
          <a:xfrm>
            <a:off x="0" y="1346887"/>
            <a:ext cx="5262374" cy="168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C3BACA3-BBE4-F201-94C3-9D612C782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4" y="2531148"/>
            <a:ext cx="929467" cy="92946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64A28A-913C-78B7-FA37-3B407C3F8215}"/>
              </a:ext>
            </a:extLst>
          </p:cNvPr>
          <p:cNvSpPr txBox="1"/>
          <p:nvPr/>
        </p:nvSpPr>
        <p:spPr>
          <a:xfrm>
            <a:off x="322094" y="3920540"/>
            <a:ext cx="3101456" cy="5899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You deserve a great place to work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We hired 12 at our last Hiring Event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D9C8B7-F997-A6F6-B034-87E3551096CC}"/>
              </a:ext>
            </a:extLst>
          </p:cNvPr>
          <p:cNvSpPr txBox="1"/>
          <p:nvPr/>
        </p:nvSpPr>
        <p:spPr>
          <a:xfrm>
            <a:off x="3299449" y="3920540"/>
            <a:ext cx="3101456" cy="5899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We have 27 openings at this event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Make your Summer and join us! </a:t>
            </a:r>
          </a:p>
        </p:txBody>
      </p:sp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E2449BC6-537D-E256-6AC1-39D7219A6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84" y="7803"/>
            <a:ext cx="1454204" cy="14542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874A-6EDA-EFE3-19DD-839BB6E7BBB0}"/>
              </a:ext>
            </a:extLst>
          </p:cNvPr>
          <p:cNvCxnSpPr>
            <a:cxnSpLocks/>
          </p:cNvCxnSpPr>
          <p:nvPr/>
        </p:nvCxnSpPr>
        <p:spPr>
          <a:xfrm>
            <a:off x="1595626" y="3569360"/>
            <a:ext cx="420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pital Area Workforce Development ...">
            <a:extLst>
              <a:ext uri="{FF2B5EF4-FFF2-40B4-BE49-F238E27FC236}">
                <a16:creationId xmlns:a16="http://schemas.microsoft.com/office/drawing/2014/main" id="{431B8628-17AB-5DD4-F39E-BEE0391A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6" b="11048"/>
          <a:stretch/>
        </p:blipFill>
        <p:spPr bwMode="auto">
          <a:xfrm>
            <a:off x="96992" y="8287241"/>
            <a:ext cx="1152939" cy="64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4866</TotalTime>
  <Words>232</Words>
  <Application>Microsoft Office PowerPoint</Application>
  <PresentationFormat>Letter Paper (8.5x11 in)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Cantarell</vt:lpstr>
      <vt:lpstr>Century Gothic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Slide Title - 1</dc:title>
  <dc:creator>DeMaioNewton, Dan</dc:creator>
  <cp:lastModifiedBy>DeMaioNewton, Dan</cp:lastModifiedBy>
  <cp:revision>9</cp:revision>
  <dcterms:created xsi:type="dcterms:W3CDTF">2023-04-10T20:26:49Z</dcterms:created>
  <dcterms:modified xsi:type="dcterms:W3CDTF">2024-08-05T20:08:59Z</dcterms:modified>
</cp:coreProperties>
</file>